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073A-416E-4C13-BBFB-565A8352578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883-A79B-48FB-8EBE-C8A815F48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073A-416E-4C13-BBFB-565A8352578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D883-A79B-48FB-8EBE-C8A815F48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1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КОНТУРНАЯ РЕЗИНОМОТОРНАЯ МОДЕЛЬ ПОДВОДНОЙ ЛОДКИ</a:t>
            </a:r>
            <a:br>
              <a:rPr lang="ru-RU" sz="40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«ЕН – 400»</a:t>
            </a:r>
            <a:endParaRPr lang="ru-RU" sz="40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2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smtClean="0"/>
              <a:t>Самодельный гребной винт. При сборке детали паять совместно, обмотав хвостовики лопастей тонкой зачищенной медной проволокой.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2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b="1" smtClean="0"/>
              <a:t>Собранную модель окрасить красками и покрыть паркетным лаком. Каждый слой краски и лака должен быть тонким, без подтёков и полностью просушен.  Дополнить модель мелкой деталировкой.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Подготовка резиномотора. </a:t>
            </a:r>
            <a:br>
              <a:rPr lang="ru-RU" sz="2000" b="1" smtClean="0"/>
            </a:br>
            <a:r>
              <a:rPr lang="ru-RU" sz="2000" b="1" smtClean="0"/>
              <a:t>Резиновую нить уложить по прямой линии на плоскости стола. Измерить линейкой расстояние между носовым кронштейном и кольцом на гребном валу. Отмерив несколько расстояний на резиновой нити, отрезать заготовку резиномотора.  Концы отрезка свяжите между собой тугим двойным узлом.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Найдя правильное положение груза, закрепите его клеем или саморезами, заведите резиномотор и попробуйте запустить модель. 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7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800" b="1" smtClean="0"/>
              <a:t>Очень может быть, что в первом рейсе модель не захочет погружаться. Тогда отогните плоскогубцами заднюю кромку передних горизонтальных рулей немного вверх и повторите пуск. Если и этого окажется мало, слегка передвиньте регулировочный груз вперёд.  Модель оснащённая одним резиномотором, будет разворачиваться в сторону - за счёт реакции винта. Чтобы этого не случилось, отогните слегка вертикальный руль в противоположную сторону.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8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Comic Sans MS" pitchFamily="66" charset="0"/>
              </a:rPr>
              <a:t>Предложения по практическому использованию модели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8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Comic Sans MS" pitchFamily="66" charset="0"/>
              </a:rPr>
              <a:t>Перечень навыков, полученных учащимися, при выполнении работы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6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3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Comic Sans MS" pitchFamily="66" charset="0"/>
              </a:rPr>
              <a:t>Описание</a:t>
            </a:r>
            <a:r>
              <a:rPr lang="ru-RU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Comic Sans MS" pitchFamily="66" charset="0"/>
              </a:rPr>
              <a:t>Схема модели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8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8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1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2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4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КОНТУРНАЯ РЕЗИНОМОТОРНАЯ МОДЕЛЬ ПОДВОДНОЙ ЛОДКИ  «ЕН – 400»</vt:lpstr>
      <vt:lpstr>Презентация PowerPoint</vt:lpstr>
      <vt:lpstr>Описание </vt:lpstr>
      <vt:lpstr>Схема модели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Самодельный гребной винт. При сборке детали паять совместно, обмотав хвостовики лопастей тонкой зачищенной медной проволокой.</vt:lpstr>
      <vt:lpstr>Собранную модель окрасить красками и покрыть паркетным лаком. Каждый слой краски и лака должен быть тонким, без подтёков и полностью просушен.  Дополнить модель мелкой деталировкой.</vt:lpstr>
      <vt:lpstr>Подготовка резиномотора.  Резиновую нить уложить по прямой линии на плоскости стола. Измерить линейкой расстояние между носовым кронштейном и кольцом на гребном валу. Отмерив несколько расстояний на резиновой нити, отрезать заготовку резиномотора.  Концы отрезка свяжите между собой тугим двойным узлом.</vt:lpstr>
      <vt:lpstr>Найдя правильное положение груза, закрепите его клеем или саморезами, заведите резиномотор и попробуйте запустить модель. </vt:lpstr>
      <vt:lpstr>Очень может быть, что в первом рейсе модель не захочет погружаться. Тогда отогните плоскогубцами заднюю кромку передних горизонтальных рулей немного вверх и повторите пуск. Если и этого окажется мало, слегка передвиньте регулировочный груз вперёд.  Модель оснащённая одним резиномотором, будет разворачиваться в сторону - за счёт реакции винта. Чтобы этого не случилось, отогните слегка вертикальный руль в противоположную сторону.</vt:lpstr>
      <vt:lpstr>Презентация PowerPoint</vt:lpstr>
      <vt:lpstr>Предложения по практическому использованию модели</vt:lpstr>
      <vt:lpstr>Перечень навыков, полученных учащимися, при выполнении работы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КОНТУРНАЯ РЕЗИНОМОТОРНАЯ МОДЕЛЬ ПОДВОДНОЙ ЛОДКИ  «ЕН – 400»</dc:title>
  <dc:creator>Юра</dc:creator>
  <cp:lastModifiedBy>Юра</cp:lastModifiedBy>
  <cp:revision>1</cp:revision>
  <dcterms:created xsi:type="dcterms:W3CDTF">2016-10-26T12:50:19Z</dcterms:created>
  <dcterms:modified xsi:type="dcterms:W3CDTF">2016-10-26T12:50:19Z</dcterms:modified>
</cp:coreProperties>
</file>