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7" r:id="rId4"/>
    <p:sldId id="278" r:id="rId5"/>
    <p:sldId id="279" r:id="rId6"/>
    <p:sldId id="264" r:id="rId7"/>
    <p:sldId id="267" r:id="rId8"/>
    <p:sldId id="268" r:id="rId9"/>
    <p:sldId id="265" r:id="rId10"/>
    <p:sldId id="266" r:id="rId11"/>
    <p:sldId id="269" r:id="rId12"/>
    <p:sldId id="270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483" autoAdjust="0"/>
  </p:normalViewPr>
  <p:slideViewPr>
    <p:cSldViewPr>
      <p:cViewPr>
        <p:scale>
          <a:sx n="90" d="100"/>
          <a:sy n="90" d="100"/>
        </p:scale>
        <p:origin x="-132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CBA83-DD80-424B-B6D9-03CAA587A6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672F2-0C56-499A-A366-12BEEB451E12}">
      <dgm:prSet phldrT="[Текст]" custT="1"/>
      <dgm:spPr/>
      <dgm:t>
        <a:bodyPr/>
        <a:lstStyle/>
        <a:p>
          <a:r>
            <a:rPr lang="ru-RU" sz="1400"/>
            <a:t> МБОУ  "Кадетская школа" г. Чебоксары</a:t>
          </a:r>
        </a:p>
      </dgm:t>
    </dgm:pt>
    <dgm:pt modelId="{E11E8458-0C04-4A25-B279-0ADB6A4979FF}" type="parTrans" cxnId="{592159E7-A5F5-4733-8763-59688AFD6D7E}">
      <dgm:prSet/>
      <dgm:spPr/>
      <dgm:t>
        <a:bodyPr/>
        <a:lstStyle/>
        <a:p>
          <a:endParaRPr lang="ru-RU"/>
        </a:p>
      </dgm:t>
    </dgm:pt>
    <dgm:pt modelId="{2ED2E04D-988A-465B-BF47-C902ED08BBC6}" type="sibTrans" cxnId="{592159E7-A5F5-4733-8763-59688AFD6D7E}">
      <dgm:prSet/>
      <dgm:spPr/>
      <dgm:t>
        <a:bodyPr/>
        <a:lstStyle/>
        <a:p>
          <a:endParaRPr lang="ru-RU"/>
        </a:p>
      </dgm:t>
    </dgm:pt>
    <dgm:pt modelId="{32FF4B2D-83C9-488B-ADC8-237B8EA3343E}">
      <dgm:prSet phldrT="[Текст]" custT="1"/>
      <dgm:spPr/>
      <dgm:t>
        <a:bodyPr/>
        <a:lstStyle/>
        <a:p>
          <a:r>
            <a:rPr lang="ru-RU" sz="1400"/>
            <a:t>Министерство внутренних дел</a:t>
          </a:r>
        </a:p>
      </dgm:t>
    </dgm:pt>
    <dgm:pt modelId="{C20D3696-19CA-4F4A-A945-AAF94C23BA27}" type="parTrans" cxnId="{22F76493-A4F3-4A08-BF5C-9841A6E6C25D}">
      <dgm:prSet/>
      <dgm:spPr/>
      <dgm:t>
        <a:bodyPr/>
        <a:lstStyle/>
        <a:p>
          <a:endParaRPr lang="ru-RU"/>
        </a:p>
      </dgm:t>
    </dgm:pt>
    <dgm:pt modelId="{CC235911-1088-450E-A20E-A89CAC2B0E42}" type="sibTrans" cxnId="{22F76493-A4F3-4A08-BF5C-9841A6E6C25D}">
      <dgm:prSet/>
      <dgm:spPr/>
      <dgm:t>
        <a:bodyPr/>
        <a:lstStyle/>
        <a:p>
          <a:endParaRPr lang="ru-RU"/>
        </a:p>
      </dgm:t>
    </dgm:pt>
    <dgm:pt modelId="{CAEC7EA9-F126-4530-9049-021544AE0C46}">
      <dgm:prSet phldrT="[Текст]" custT="1"/>
      <dgm:spPr/>
      <dgm:t>
        <a:bodyPr/>
        <a:lstStyle/>
        <a:p>
          <a:r>
            <a:rPr lang="ru-RU" sz="1400"/>
            <a:t>ТЮЗ имени М. Сеспеля</a:t>
          </a:r>
        </a:p>
      </dgm:t>
    </dgm:pt>
    <dgm:pt modelId="{385BA0B1-FB00-49C4-B6F2-052D27253C81}" type="parTrans" cxnId="{CFD34485-17F3-4D5E-B219-499B7567E208}">
      <dgm:prSet/>
      <dgm:spPr/>
      <dgm:t>
        <a:bodyPr/>
        <a:lstStyle/>
        <a:p>
          <a:endParaRPr lang="ru-RU"/>
        </a:p>
      </dgm:t>
    </dgm:pt>
    <dgm:pt modelId="{9FC573E3-CACC-470D-8370-691FBA7A4690}" type="sibTrans" cxnId="{CFD34485-17F3-4D5E-B219-499B7567E208}">
      <dgm:prSet/>
      <dgm:spPr/>
      <dgm:t>
        <a:bodyPr/>
        <a:lstStyle/>
        <a:p>
          <a:endParaRPr lang="ru-RU"/>
        </a:p>
      </dgm:t>
    </dgm:pt>
    <dgm:pt modelId="{11A9A156-B105-4D09-B5E2-49E92D5DB297}">
      <dgm:prSet phldrT="[Текст]" custT="1"/>
      <dgm:spPr/>
      <dgm:t>
        <a:bodyPr/>
        <a:lstStyle/>
        <a:p>
          <a:r>
            <a:rPr lang="ru-RU" sz="1400"/>
            <a:t>Чебоксарская капелла "Классика"</a:t>
          </a:r>
        </a:p>
      </dgm:t>
    </dgm:pt>
    <dgm:pt modelId="{EFBD0A53-2385-4FC8-BF77-8971F93FC33D}" type="parTrans" cxnId="{9EED2A8C-1892-4354-A5C8-E43ECBD0ABA1}">
      <dgm:prSet/>
      <dgm:spPr/>
      <dgm:t>
        <a:bodyPr/>
        <a:lstStyle/>
        <a:p>
          <a:endParaRPr lang="ru-RU"/>
        </a:p>
      </dgm:t>
    </dgm:pt>
    <dgm:pt modelId="{7DBE883D-8602-4263-A99F-2AB9159C5CE0}" type="sibTrans" cxnId="{9EED2A8C-1892-4354-A5C8-E43ECBD0ABA1}">
      <dgm:prSet/>
      <dgm:spPr/>
      <dgm:t>
        <a:bodyPr/>
        <a:lstStyle/>
        <a:p>
          <a:endParaRPr lang="ru-RU"/>
        </a:p>
      </dgm:t>
    </dgm:pt>
    <dgm:pt modelId="{56F8946D-25BC-412E-A624-25D2848849F7}">
      <dgm:prSet phldrT="[Текст]" custT="1"/>
      <dgm:spPr/>
      <dgm:t>
        <a:bodyPr/>
        <a:lstStyle/>
        <a:p>
          <a:r>
            <a:rPr lang="ru-RU" sz="1400"/>
            <a:t>Музей воинской славы</a:t>
          </a:r>
        </a:p>
      </dgm:t>
    </dgm:pt>
    <dgm:pt modelId="{5EF50A7D-4B76-425C-ADF6-7A24CD765403}" type="parTrans" cxnId="{7863EBCE-3D0C-4A4C-98EC-5050AC4D9F1F}">
      <dgm:prSet/>
      <dgm:spPr/>
      <dgm:t>
        <a:bodyPr/>
        <a:lstStyle/>
        <a:p>
          <a:endParaRPr lang="ru-RU"/>
        </a:p>
      </dgm:t>
    </dgm:pt>
    <dgm:pt modelId="{A684474F-6BE3-473F-AD44-1DD278E3AE38}" type="sibTrans" cxnId="{7863EBCE-3D0C-4A4C-98EC-5050AC4D9F1F}">
      <dgm:prSet/>
      <dgm:spPr/>
      <dgm:t>
        <a:bodyPr/>
        <a:lstStyle/>
        <a:p>
          <a:endParaRPr lang="ru-RU"/>
        </a:p>
      </dgm:t>
    </dgm:pt>
    <dgm:pt modelId="{A6B9F701-84E8-48C7-9DB0-BCC4B21D7165}">
      <dgm:prSet phldrT="[Текст]" custT="1"/>
      <dgm:spPr/>
      <dgm:t>
        <a:bodyPr/>
        <a:lstStyle/>
        <a:p>
          <a:r>
            <a:rPr lang="ru-RU" sz="1400"/>
            <a:t>КРЦ</a:t>
          </a:r>
        </a:p>
      </dgm:t>
    </dgm:pt>
    <dgm:pt modelId="{12E65559-A4E0-4585-A54A-2DC6A0F47A68}" type="parTrans" cxnId="{A4A1D047-F10D-445D-A70B-D13B3D971EBB}">
      <dgm:prSet/>
      <dgm:spPr/>
      <dgm:t>
        <a:bodyPr/>
        <a:lstStyle/>
        <a:p>
          <a:endParaRPr lang="ru-RU"/>
        </a:p>
      </dgm:t>
    </dgm:pt>
    <dgm:pt modelId="{25107CC4-51F7-4C45-83E7-9653573F6FD6}" type="sibTrans" cxnId="{A4A1D047-F10D-445D-A70B-D13B3D971EBB}">
      <dgm:prSet/>
      <dgm:spPr/>
      <dgm:t>
        <a:bodyPr/>
        <a:lstStyle/>
        <a:p>
          <a:endParaRPr lang="ru-RU"/>
        </a:p>
      </dgm:t>
    </dgm:pt>
    <dgm:pt modelId="{B0626869-4094-4765-BA5D-20D805CC139D}" type="pres">
      <dgm:prSet presAssocID="{B3ECBA83-DD80-424B-B6D9-03CAA587A6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434A33-6505-4241-B816-3EF5C8856087}" type="pres">
      <dgm:prSet presAssocID="{F64672F2-0C56-499A-A366-12BEEB451E12}" presName="hierRoot1" presStyleCnt="0">
        <dgm:presLayoutVars>
          <dgm:hierBranch val="init"/>
        </dgm:presLayoutVars>
      </dgm:prSet>
      <dgm:spPr/>
    </dgm:pt>
    <dgm:pt modelId="{9EB18578-57AF-4D7D-813F-52BA4B6EE95F}" type="pres">
      <dgm:prSet presAssocID="{F64672F2-0C56-499A-A366-12BEEB451E12}" presName="rootComposite1" presStyleCnt="0"/>
      <dgm:spPr/>
    </dgm:pt>
    <dgm:pt modelId="{3FB7CFB3-3F8E-49FF-B439-02B17A014A59}" type="pres">
      <dgm:prSet presAssocID="{F64672F2-0C56-499A-A366-12BEEB451E12}" presName="rootText1" presStyleLbl="node0" presStyleIdx="0" presStyleCnt="1" custScaleX="228902" custScaleY="238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B4CB5-8F78-41F4-B70F-4D6E03519ED4}" type="pres">
      <dgm:prSet presAssocID="{F64672F2-0C56-499A-A366-12BEEB451E1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9CAEB92-1B42-4BC1-86D9-3A9ED21575AB}" type="pres">
      <dgm:prSet presAssocID="{F64672F2-0C56-499A-A366-12BEEB451E12}" presName="hierChild2" presStyleCnt="0"/>
      <dgm:spPr/>
    </dgm:pt>
    <dgm:pt modelId="{FA3F6E3F-8B6D-4721-9F67-636AB250C5FE}" type="pres">
      <dgm:prSet presAssocID="{C20D3696-19CA-4F4A-A945-AAF94C23BA27}" presName="Name37" presStyleLbl="parChTrans1D2" presStyleIdx="0" presStyleCnt="5"/>
      <dgm:spPr/>
      <dgm:t>
        <a:bodyPr/>
        <a:lstStyle/>
        <a:p>
          <a:endParaRPr lang="ru-RU"/>
        </a:p>
      </dgm:t>
    </dgm:pt>
    <dgm:pt modelId="{2AD4CAD5-4956-49E3-86F5-125391403EBF}" type="pres">
      <dgm:prSet presAssocID="{32FF4B2D-83C9-488B-ADC8-237B8EA3343E}" presName="hierRoot2" presStyleCnt="0">
        <dgm:presLayoutVars>
          <dgm:hierBranch val="init"/>
        </dgm:presLayoutVars>
      </dgm:prSet>
      <dgm:spPr/>
    </dgm:pt>
    <dgm:pt modelId="{93005E2D-D08D-40E1-BD6C-2657E84FFD77}" type="pres">
      <dgm:prSet presAssocID="{32FF4B2D-83C9-488B-ADC8-237B8EA3343E}" presName="rootComposite" presStyleCnt="0"/>
      <dgm:spPr/>
    </dgm:pt>
    <dgm:pt modelId="{932CC914-2F96-4359-8A7A-FE426B462BD8}" type="pres">
      <dgm:prSet presAssocID="{32FF4B2D-83C9-488B-ADC8-237B8EA3343E}" presName="rootText" presStyleLbl="node2" presStyleIdx="0" presStyleCnt="5" custScaleX="137013" custScaleY="227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81B99-D9BB-429F-90A6-E87C224CB352}" type="pres">
      <dgm:prSet presAssocID="{32FF4B2D-83C9-488B-ADC8-237B8EA3343E}" presName="rootConnector" presStyleLbl="node2" presStyleIdx="0" presStyleCnt="5"/>
      <dgm:spPr/>
      <dgm:t>
        <a:bodyPr/>
        <a:lstStyle/>
        <a:p>
          <a:endParaRPr lang="ru-RU"/>
        </a:p>
      </dgm:t>
    </dgm:pt>
    <dgm:pt modelId="{1313EA11-05D5-4569-B26B-03BBC87F395A}" type="pres">
      <dgm:prSet presAssocID="{32FF4B2D-83C9-488B-ADC8-237B8EA3343E}" presName="hierChild4" presStyleCnt="0"/>
      <dgm:spPr/>
    </dgm:pt>
    <dgm:pt modelId="{18A798B0-CDA8-42ED-8B90-22CE3B33BC43}" type="pres">
      <dgm:prSet presAssocID="{32FF4B2D-83C9-488B-ADC8-237B8EA3343E}" presName="hierChild5" presStyleCnt="0"/>
      <dgm:spPr/>
    </dgm:pt>
    <dgm:pt modelId="{CD5FBA73-D3FF-4B29-8419-A4EEB826FAA0}" type="pres">
      <dgm:prSet presAssocID="{385BA0B1-FB00-49C4-B6F2-052D27253C8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E3F53554-E3B4-4DF3-9A70-17262F792C41}" type="pres">
      <dgm:prSet presAssocID="{CAEC7EA9-F126-4530-9049-021544AE0C46}" presName="hierRoot2" presStyleCnt="0">
        <dgm:presLayoutVars>
          <dgm:hierBranch val="init"/>
        </dgm:presLayoutVars>
      </dgm:prSet>
      <dgm:spPr/>
    </dgm:pt>
    <dgm:pt modelId="{461A8DF8-C43A-4D24-B818-E4A422BDE7C5}" type="pres">
      <dgm:prSet presAssocID="{CAEC7EA9-F126-4530-9049-021544AE0C46}" presName="rootComposite" presStyleCnt="0"/>
      <dgm:spPr/>
    </dgm:pt>
    <dgm:pt modelId="{C592ADDE-21FE-404D-AD90-7EF9D66AB187}" type="pres">
      <dgm:prSet presAssocID="{CAEC7EA9-F126-4530-9049-021544AE0C46}" presName="rootText" presStyleLbl="node2" presStyleIdx="1" presStyleCnt="5" custScaleX="115721" custScaleY="22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DBFC9-7DAA-472E-8E6D-5D497398F2AC}" type="pres">
      <dgm:prSet presAssocID="{CAEC7EA9-F126-4530-9049-021544AE0C46}" presName="rootConnector" presStyleLbl="node2" presStyleIdx="1" presStyleCnt="5"/>
      <dgm:spPr/>
      <dgm:t>
        <a:bodyPr/>
        <a:lstStyle/>
        <a:p>
          <a:endParaRPr lang="ru-RU"/>
        </a:p>
      </dgm:t>
    </dgm:pt>
    <dgm:pt modelId="{5CC7764F-65A1-4397-8839-9627809F1509}" type="pres">
      <dgm:prSet presAssocID="{CAEC7EA9-F126-4530-9049-021544AE0C46}" presName="hierChild4" presStyleCnt="0"/>
      <dgm:spPr/>
    </dgm:pt>
    <dgm:pt modelId="{F3A150E3-D2E9-49FF-ACCE-A4621C8BF4A7}" type="pres">
      <dgm:prSet presAssocID="{CAEC7EA9-F126-4530-9049-021544AE0C46}" presName="hierChild5" presStyleCnt="0"/>
      <dgm:spPr/>
    </dgm:pt>
    <dgm:pt modelId="{DB9960D4-8BA5-47A8-A074-33F06A307218}" type="pres">
      <dgm:prSet presAssocID="{EFBD0A53-2385-4FC8-BF77-8971F93FC33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782488E-C5F5-429E-9D5D-C8D062EACA7E}" type="pres">
      <dgm:prSet presAssocID="{11A9A156-B105-4D09-B5E2-49E92D5DB297}" presName="hierRoot2" presStyleCnt="0">
        <dgm:presLayoutVars>
          <dgm:hierBranch val="init"/>
        </dgm:presLayoutVars>
      </dgm:prSet>
      <dgm:spPr/>
    </dgm:pt>
    <dgm:pt modelId="{26366831-E681-484F-8C19-10F64C4AB769}" type="pres">
      <dgm:prSet presAssocID="{11A9A156-B105-4D09-B5E2-49E92D5DB297}" presName="rootComposite" presStyleCnt="0"/>
      <dgm:spPr/>
    </dgm:pt>
    <dgm:pt modelId="{AEE363B5-98EF-4F29-AA31-0403DA5F226D}" type="pres">
      <dgm:prSet presAssocID="{11A9A156-B105-4D09-B5E2-49E92D5DB297}" presName="rootText" presStyleLbl="node2" presStyleIdx="2" presStyleCnt="5" custScaleX="127772" custScaleY="222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A5148-97F3-4B96-96A6-B4C63D285456}" type="pres">
      <dgm:prSet presAssocID="{11A9A156-B105-4D09-B5E2-49E92D5DB297}" presName="rootConnector" presStyleLbl="node2" presStyleIdx="2" presStyleCnt="5"/>
      <dgm:spPr/>
      <dgm:t>
        <a:bodyPr/>
        <a:lstStyle/>
        <a:p>
          <a:endParaRPr lang="ru-RU"/>
        </a:p>
      </dgm:t>
    </dgm:pt>
    <dgm:pt modelId="{C10D3FE3-FB04-4B39-A0E2-ADACEC1363B3}" type="pres">
      <dgm:prSet presAssocID="{11A9A156-B105-4D09-B5E2-49E92D5DB297}" presName="hierChild4" presStyleCnt="0"/>
      <dgm:spPr/>
    </dgm:pt>
    <dgm:pt modelId="{5D91144C-1699-49B8-8113-614663ED2825}" type="pres">
      <dgm:prSet presAssocID="{11A9A156-B105-4D09-B5E2-49E92D5DB297}" presName="hierChild5" presStyleCnt="0"/>
      <dgm:spPr/>
    </dgm:pt>
    <dgm:pt modelId="{29BD5893-91A4-44FA-BD07-6C9034D3EC21}" type="pres">
      <dgm:prSet presAssocID="{5EF50A7D-4B76-425C-ADF6-7A24CD765403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61A60F1-A1AA-43D1-9E5A-7BCFA307797F}" type="pres">
      <dgm:prSet presAssocID="{56F8946D-25BC-412E-A624-25D2848849F7}" presName="hierRoot2" presStyleCnt="0">
        <dgm:presLayoutVars>
          <dgm:hierBranch val="init"/>
        </dgm:presLayoutVars>
      </dgm:prSet>
      <dgm:spPr/>
    </dgm:pt>
    <dgm:pt modelId="{AC3D2B25-3A26-490A-87A5-8EA92740ABF5}" type="pres">
      <dgm:prSet presAssocID="{56F8946D-25BC-412E-A624-25D2848849F7}" presName="rootComposite" presStyleCnt="0"/>
      <dgm:spPr/>
    </dgm:pt>
    <dgm:pt modelId="{9A83388F-35FC-4787-B351-251F564F0D2B}" type="pres">
      <dgm:prSet presAssocID="{56F8946D-25BC-412E-A624-25D2848849F7}" presName="rootText" presStyleLbl="node2" presStyleIdx="3" presStyleCnt="5" custScaleY="213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B0A77-E66A-4786-B177-3AAB0930A71E}" type="pres">
      <dgm:prSet presAssocID="{56F8946D-25BC-412E-A624-25D2848849F7}" presName="rootConnector" presStyleLbl="node2" presStyleIdx="3" presStyleCnt="5"/>
      <dgm:spPr/>
      <dgm:t>
        <a:bodyPr/>
        <a:lstStyle/>
        <a:p>
          <a:endParaRPr lang="ru-RU"/>
        </a:p>
      </dgm:t>
    </dgm:pt>
    <dgm:pt modelId="{DE02A777-B3DD-47FD-9AA9-CC342456954A}" type="pres">
      <dgm:prSet presAssocID="{56F8946D-25BC-412E-A624-25D2848849F7}" presName="hierChild4" presStyleCnt="0"/>
      <dgm:spPr/>
    </dgm:pt>
    <dgm:pt modelId="{062BB0F9-1C2E-4735-AE19-8BD732390510}" type="pres">
      <dgm:prSet presAssocID="{56F8946D-25BC-412E-A624-25D2848849F7}" presName="hierChild5" presStyleCnt="0"/>
      <dgm:spPr/>
    </dgm:pt>
    <dgm:pt modelId="{8D6C2E2A-2AD6-415E-A67D-7C24F533A3A0}" type="pres">
      <dgm:prSet presAssocID="{12E65559-A4E0-4585-A54A-2DC6A0F47A68}" presName="Name37" presStyleLbl="parChTrans1D2" presStyleIdx="4" presStyleCnt="5"/>
      <dgm:spPr/>
      <dgm:t>
        <a:bodyPr/>
        <a:lstStyle/>
        <a:p>
          <a:endParaRPr lang="ru-RU"/>
        </a:p>
      </dgm:t>
    </dgm:pt>
    <dgm:pt modelId="{D9622E3D-7DFD-4D22-A30A-5ECCD5566076}" type="pres">
      <dgm:prSet presAssocID="{A6B9F701-84E8-48C7-9DB0-BCC4B21D7165}" presName="hierRoot2" presStyleCnt="0">
        <dgm:presLayoutVars>
          <dgm:hierBranch val="init"/>
        </dgm:presLayoutVars>
      </dgm:prSet>
      <dgm:spPr/>
    </dgm:pt>
    <dgm:pt modelId="{03653C35-1716-4D86-97CC-79FC211DCE0F}" type="pres">
      <dgm:prSet presAssocID="{A6B9F701-84E8-48C7-9DB0-BCC4B21D7165}" presName="rootComposite" presStyleCnt="0"/>
      <dgm:spPr/>
    </dgm:pt>
    <dgm:pt modelId="{E44FA54F-558A-4FF4-9F31-80301678811E}" type="pres">
      <dgm:prSet presAssocID="{A6B9F701-84E8-48C7-9DB0-BCC4B21D7165}" presName="rootText" presStyleLbl="node2" presStyleIdx="4" presStyleCnt="5" custScaleY="216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4DF88-45B8-4DF2-A678-075447302181}" type="pres">
      <dgm:prSet presAssocID="{A6B9F701-84E8-48C7-9DB0-BCC4B21D716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8EC37BF-9182-4A81-AE30-D2B4A518A199}" type="pres">
      <dgm:prSet presAssocID="{A6B9F701-84E8-48C7-9DB0-BCC4B21D7165}" presName="hierChild4" presStyleCnt="0"/>
      <dgm:spPr/>
    </dgm:pt>
    <dgm:pt modelId="{8FCD088E-70DB-4245-BAE7-7060FFDD3128}" type="pres">
      <dgm:prSet presAssocID="{A6B9F701-84E8-48C7-9DB0-BCC4B21D7165}" presName="hierChild5" presStyleCnt="0"/>
      <dgm:spPr/>
    </dgm:pt>
    <dgm:pt modelId="{092B067D-6BE8-4FAE-9FE3-778F65E4B15E}" type="pres">
      <dgm:prSet presAssocID="{F64672F2-0C56-499A-A366-12BEEB451E12}" presName="hierChild3" presStyleCnt="0"/>
      <dgm:spPr/>
    </dgm:pt>
  </dgm:ptLst>
  <dgm:cxnLst>
    <dgm:cxn modelId="{DD9CE4C9-DC01-4944-8300-633D5F6C1FAF}" type="presOf" srcId="{EFBD0A53-2385-4FC8-BF77-8971F93FC33D}" destId="{DB9960D4-8BA5-47A8-A074-33F06A307218}" srcOrd="0" destOrd="0" presId="urn:microsoft.com/office/officeart/2005/8/layout/orgChart1"/>
    <dgm:cxn modelId="{CFD34485-17F3-4D5E-B219-499B7567E208}" srcId="{F64672F2-0C56-499A-A366-12BEEB451E12}" destId="{CAEC7EA9-F126-4530-9049-021544AE0C46}" srcOrd="1" destOrd="0" parTransId="{385BA0B1-FB00-49C4-B6F2-052D27253C81}" sibTransId="{9FC573E3-CACC-470D-8370-691FBA7A4690}"/>
    <dgm:cxn modelId="{A4E8E414-90A8-4267-9CE7-673EBA0EF360}" type="presOf" srcId="{A6B9F701-84E8-48C7-9DB0-BCC4B21D7165}" destId="{E44FA54F-558A-4FF4-9F31-80301678811E}" srcOrd="0" destOrd="0" presId="urn:microsoft.com/office/officeart/2005/8/layout/orgChart1"/>
    <dgm:cxn modelId="{592159E7-A5F5-4733-8763-59688AFD6D7E}" srcId="{B3ECBA83-DD80-424B-B6D9-03CAA587A69D}" destId="{F64672F2-0C56-499A-A366-12BEEB451E12}" srcOrd="0" destOrd="0" parTransId="{E11E8458-0C04-4A25-B279-0ADB6A4979FF}" sibTransId="{2ED2E04D-988A-465B-BF47-C902ED08BBC6}"/>
    <dgm:cxn modelId="{D6432678-41D2-4AFB-8461-BE818BA29585}" type="presOf" srcId="{B3ECBA83-DD80-424B-B6D9-03CAA587A69D}" destId="{B0626869-4094-4765-BA5D-20D805CC139D}" srcOrd="0" destOrd="0" presId="urn:microsoft.com/office/officeart/2005/8/layout/orgChart1"/>
    <dgm:cxn modelId="{AE173BB3-511E-4152-8C42-4310C25742AD}" type="presOf" srcId="{56F8946D-25BC-412E-A624-25D2848849F7}" destId="{9A83388F-35FC-4787-B351-251F564F0D2B}" srcOrd="0" destOrd="0" presId="urn:microsoft.com/office/officeart/2005/8/layout/orgChart1"/>
    <dgm:cxn modelId="{AC9290B1-0354-44DA-913F-98561FFFE5AB}" type="presOf" srcId="{56F8946D-25BC-412E-A624-25D2848849F7}" destId="{966B0A77-E66A-4786-B177-3AAB0930A71E}" srcOrd="1" destOrd="0" presId="urn:microsoft.com/office/officeart/2005/8/layout/orgChart1"/>
    <dgm:cxn modelId="{2BAF6E9F-B4C3-4E75-B19D-ACFED78EF036}" type="presOf" srcId="{CAEC7EA9-F126-4530-9049-021544AE0C46}" destId="{C592ADDE-21FE-404D-AD90-7EF9D66AB187}" srcOrd="0" destOrd="0" presId="urn:microsoft.com/office/officeart/2005/8/layout/orgChart1"/>
    <dgm:cxn modelId="{7863EBCE-3D0C-4A4C-98EC-5050AC4D9F1F}" srcId="{F64672F2-0C56-499A-A366-12BEEB451E12}" destId="{56F8946D-25BC-412E-A624-25D2848849F7}" srcOrd="3" destOrd="0" parTransId="{5EF50A7D-4B76-425C-ADF6-7A24CD765403}" sibTransId="{A684474F-6BE3-473F-AD44-1DD278E3AE38}"/>
    <dgm:cxn modelId="{42D96980-380E-4C11-9142-1574C18FB315}" type="presOf" srcId="{32FF4B2D-83C9-488B-ADC8-237B8EA3343E}" destId="{D6681B99-D9BB-429F-90A6-E87C224CB352}" srcOrd="1" destOrd="0" presId="urn:microsoft.com/office/officeart/2005/8/layout/orgChart1"/>
    <dgm:cxn modelId="{D1E413B9-12AB-4ED3-8B55-A41B5002EE9D}" type="presOf" srcId="{5EF50A7D-4B76-425C-ADF6-7A24CD765403}" destId="{29BD5893-91A4-44FA-BD07-6C9034D3EC21}" srcOrd="0" destOrd="0" presId="urn:microsoft.com/office/officeart/2005/8/layout/orgChart1"/>
    <dgm:cxn modelId="{138BF198-95B8-4DE7-B365-715D7692B850}" type="presOf" srcId="{32FF4B2D-83C9-488B-ADC8-237B8EA3343E}" destId="{932CC914-2F96-4359-8A7A-FE426B462BD8}" srcOrd="0" destOrd="0" presId="urn:microsoft.com/office/officeart/2005/8/layout/orgChart1"/>
    <dgm:cxn modelId="{9EED2A8C-1892-4354-A5C8-E43ECBD0ABA1}" srcId="{F64672F2-0C56-499A-A366-12BEEB451E12}" destId="{11A9A156-B105-4D09-B5E2-49E92D5DB297}" srcOrd="2" destOrd="0" parTransId="{EFBD0A53-2385-4FC8-BF77-8971F93FC33D}" sibTransId="{7DBE883D-8602-4263-A99F-2AB9159C5CE0}"/>
    <dgm:cxn modelId="{D8EA1FF7-4524-4247-A084-24E27E1ED17A}" type="presOf" srcId="{A6B9F701-84E8-48C7-9DB0-BCC4B21D7165}" destId="{9214DF88-45B8-4DF2-A678-075447302181}" srcOrd="1" destOrd="0" presId="urn:microsoft.com/office/officeart/2005/8/layout/orgChart1"/>
    <dgm:cxn modelId="{FE880019-1185-420E-AF60-64B532D19C0E}" type="presOf" srcId="{12E65559-A4E0-4585-A54A-2DC6A0F47A68}" destId="{8D6C2E2A-2AD6-415E-A67D-7C24F533A3A0}" srcOrd="0" destOrd="0" presId="urn:microsoft.com/office/officeart/2005/8/layout/orgChart1"/>
    <dgm:cxn modelId="{856E63EF-D6B4-4FA0-87FF-F3BD6C91ECF2}" type="presOf" srcId="{C20D3696-19CA-4F4A-A945-AAF94C23BA27}" destId="{FA3F6E3F-8B6D-4721-9F67-636AB250C5FE}" srcOrd="0" destOrd="0" presId="urn:microsoft.com/office/officeart/2005/8/layout/orgChart1"/>
    <dgm:cxn modelId="{1571F98C-7CE2-4418-AF5F-A22F278D1CC9}" type="presOf" srcId="{F64672F2-0C56-499A-A366-12BEEB451E12}" destId="{488B4CB5-8F78-41F4-B70F-4D6E03519ED4}" srcOrd="1" destOrd="0" presId="urn:microsoft.com/office/officeart/2005/8/layout/orgChart1"/>
    <dgm:cxn modelId="{E5268522-51BF-4385-9C7B-18A21D60E9BE}" type="presOf" srcId="{11A9A156-B105-4D09-B5E2-49E92D5DB297}" destId="{B74A5148-97F3-4B96-96A6-B4C63D285456}" srcOrd="1" destOrd="0" presId="urn:microsoft.com/office/officeart/2005/8/layout/orgChart1"/>
    <dgm:cxn modelId="{A4A1D047-F10D-445D-A70B-D13B3D971EBB}" srcId="{F64672F2-0C56-499A-A366-12BEEB451E12}" destId="{A6B9F701-84E8-48C7-9DB0-BCC4B21D7165}" srcOrd="4" destOrd="0" parTransId="{12E65559-A4E0-4585-A54A-2DC6A0F47A68}" sibTransId="{25107CC4-51F7-4C45-83E7-9653573F6FD6}"/>
    <dgm:cxn modelId="{F2EC035E-5E56-4C00-A726-8FE3268C4B28}" type="presOf" srcId="{CAEC7EA9-F126-4530-9049-021544AE0C46}" destId="{084DBFC9-7DAA-472E-8E6D-5D497398F2AC}" srcOrd="1" destOrd="0" presId="urn:microsoft.com/office/officeart/2005/8/layout/orgChart1"/>
    <dgm:cxn modelId="{22F76493-A4F3-4A08-BF5C-9841A6E6C25D}" srcId="{F64672F2-0C56-499A-A366-12BEEB451E12}" destId="{32FF4B2D-83C9-488B-ADC8-237B8EA3343E}" srcOrd="0" destOrd="0" parTransId="{C20D3696-19CA-4F4A-A945-AAF94C23BA27}" sibTransId="{CC235911-1088-450E-A20E-A89CAC2B0E42}"/>
    <dgm:cxn modelId="{734442D9-DD72-4546-97A8-6E62B627108C}" type="presOf" srcId="{385BA0B1-FB00-49C4-B6F2-052D27253C81}" destId="{CD5FBA73-D3FF-4B29-8419-A4EEB826FAA0}" srcOrd="0" destOrd="0" presId="urn:microsoft.com/office/officeart/2005/8/layout/orgChart1"/>
    <dgm:cxn modelId="{D89C376B-E269-435D-86D6-5F05F69723F7}" type="presOf" srcId="{F64672F2-0C56-499A-A366-12BEEB451E12}" destId="{3FB7CFB3-3F8E-49FF-B439-02B17A014A59}" srcOrd="0" destOrd="0" presId="urn:microsoft.com/office/officeart/2005/8/layout/orgChart1"/>
    <dgm:cxn modelId="{DD050CD2-E612-4828-BFD2-EF1581B780CD}" type="presOf" srcId="{11A9A156-B105-4D09-B5E2-49E92D5DB297}" destId="{AEE363B5-98EF-4F29-AA31-0403DA5F226D}" srcOrd="0" destOrd="0" presId="urn:microsoft.com/office/officeart/2005/8/layout/orgChart1"/>
    <dgm:cxn modelId="{A0C9C76B-F094-4B87-B755-7905C5C92828}" type="presParOf" srcId="{B0626869-4094-4765-BA5D-20D805CC139D}" destId="{DA434A33-6505-4241-B816-3EF5C8856087}" srcOrd="0" destOrd="0" presId="urn:microsoft.com/office/officeart/2005/8/layout/orgChart1"/>
    <dgm:cxn modelId="{954413D8-37CC-44C1-AB43-7CD4B553115A}" type="presParOf" srcId="{DA434A33-6505-4241-B816-3EF5C8856087}" destId="{9EB18578-57AF-4D7D-813F-52BA4B6EE95F}" srcOrd="0" destOrd="0" presId="urn:microsoft.com/office/officeart/2005/8/layout/orgChart1"/>
    <dgm:cxn modelId="{CF986DA5-957A-4869-809C-6AFA1AC6EAB9}" type="presParOf" srcId="{9EB18578-57AF-4D7D-813F-52BA4B6EE95F}" destId="{3FB7CFB3-3F8E-49FF-B439-02B17A014A59}" srcOrd="0" destOrd="0" presId="urn:microsoft.com/office/officeart/2005/8/layout/orgChart1"/>
    <dgm:cxn modelId="{BC191F84-E329-496A-B89F-50044C8B9253}" type="presParOf" srcId="{9EB18578-57AF-4D7D-813F-52BA4B6EE95F}" destId="{488B4CB5-8F78-41F4-B70F-4D6E03519ED4}" srcOrd="1" destOrd="0" presId="urn:microsoft.com/office/officeart/2005/8/layout/orgChart1"/>
    <dgm:cxn modelId="{B4CF02F2-02B5-442E-BE1E-72A5A0C18A59}" type="presParOf" srcId="{DA434A33-6505-4241-B816-3EF5C8856087}" destId="{69CAEB92-1B42-4BC1-86D9-3A9ED21575AB}" srcOrd="1" destOrd="0" presId="urn:microsoft.com/office/officeart/2005/8/layout/orgChart1"/>
    <dgm:cxn modelId="{A12EC147-3E5D-40F2-9A65-3B046267A65D}" type="presParOf" srcId="{69CAEB92-1B42-4BC1-86D9-3A9ED21575AB}" destId="{FA3F6E3F-8B6D-4721-9F67-636AB250C5FE}" srcOrd="0" destOrd="0" presId="urn:microsoft.com/office/officeart/2005/8/layout/orgChart1"/>
    <dgm:cxn modelId="{A5E5B5ED-D613-45EB-AF0C-16C554FCFA81}" type="presParOf" srcId="{69CAEB92-1B42-4BC1-86D9-3A9ED21575AB}" destId="{2AD4CAD5-4956-49E3-86F5-125391403EBF}" srcOrd="1" destOrd="0" presId="urn:microsoft.com/office/officeart/2005/8/layout/orgChart1"/>
    <dgm:cxn modelId="{1C1416AC-E453-4236-8C2A-667F2138F4ED}" type="presParOf" srcId="{2AD4CAD5-4956-49E3-86F5-125391403EBF}" destId="{93005E2D-D08D-40E1-BD6C-2657E84FFD77}" srcOrd="0" destOrd="0" presId="urn:microsoft.com/office/officeart/2005/8/layout/orgChart1"/>
    <dgm:cxn modelId="{ABE0131D-76B1-41ED-B770-53A010763C02}" type="presParOf" srcId="{93005E2D-D08D-40E1-BD6C-2657E84FFD77}" destId="{932CC914-2F96-4359-8A7A-FE426B462BD8}" srcOrd="0" destOrd="0" presId="urn:microsoft.com/office/officeart/2005/8/layout/orgChart1"/>
    <dgm:cxn modelId="{16A9BEE1-8B46-45CA-870F-24F80F26CF3C}" type="presParOf" srcId="{93005E2D-D08D-40E1-BD6C-2657E84FFD77}" destId="{D6681B99-D9BB-429F-90A6-E87C224CB352}" srcOrd="1" destOrd="0" presId="urn:microsoft.com/office/officeart/2005/8/layout/orgChart1"/>
    <dgm:cxn modelId="{3C56DC6C-3EE3-4348-A963-51D6168C6F17}" type="presParOf" srcId="{2AD4CAD5-4956-49E3-86F5-125391403EBF}" destId="{1313EA11-05D5-4569-B26B-03BBC87F395A}" srcOrd="1" destOrd="0" presId="urn:microsoft.com/office/officeart/2005/8/layout/orgChart1"/>
    <dgm:cxn modelId="{7ACE37E4-E490-40B9-885B-A26AAA1C14C6}" type="presParOf" srcId="{2AD4CAD5-4956-49E3-86F5-125391403EBF}" destId="{18A798B0-CDA8-42ED-8B90-22CE3B33BC43}" srcOrd="2" destOrd="0" presId="urn:microsoft.com/office/officeart/2005/8/layout/orgChart1"/>
    <dgm:cxn modelId="{BA73148F-8C0B-418C-BDB3-83E39AFEEF16}" type="presParOf" srcId="{69CAEB92-1B42-4BC1-86D9-3A9ED21575AB}" destId="{CD5FBA73-D3FF-4B29-8419-A4EEB826FAA0}" srcOrd="2" destOrd="0" presId="urn:microsoft.com/office/officeart/2005/8/layout/orgChart1"/>
    <dgm:cxn modelId="{E8548E76-3327-4B40-A10E-A4AA83A6037E}" type="presParOf" srcId="{69CAEB92-1B42-4BC1-86D9-3A9ED21575AB}" destId="{E3F53554-E3B4-4DF3-9A70-17262F792C41}" srcOrd="3" destOrd="0" presId="urn:microsoft.com/office/officeart/2005/8/layout/orgChart1"/>
    <dgm:cxn modelId="{6B2A1093-4615-4D5A-B82D-7A05D54387A8}" type="presParOf" srcId="{E3F53554-E3B4-4DF3-9A70-17262F792C41}" destId="{461A8DF8-C43A-4D24-B818-E4A422BDE7C5}" srcOrd="0" destOrd="0" presId="urn:microsoft.com/office/officeart/2005/8/layout/orgChart1"/>
    <dgm:cxn modelId="{A569D0FE-E11F-4525-91B0-F890C6B2BEB1}" type="presParOf" srcId="{461A8DF8-C43A-4D24-B818-E4A422BDE7C5}" destId="{C592ADDE-21FE-404D-AD90-7EF9D66AB187}" srcOrd="0" destOrd="0" presId="urn:microsoft.com/office/officeart/2005/8/layout/orgChart1"/>
    <dgm:cxn modelId="{2EE5FE2D-9382-43A3-A844-FACA8B2740EA}" type="presParOf" srcId="{461A8DF8-C43A-4D24-B818-E4A422BDE7C5}" destId="{084DBFC9-7DAA-472E-8E6D-5D497398F2AC}" srcOrd="1" destOrd="0" presId="urn:microsoft.com/office/officeart/2005/8/layout/orgChart1"/>
    <dgm:cxn modelId="{FC227C37-7CBC-4A55-80F2-EE9CF74B87EE}" type="presParOf" srcId="{E3F53554-E3B4-4DF3-9A70-17262F792C41}" destId="{5CC7764F-65A1-4397-8839-9627809F1509}" srcOrd="1" destOrd="0" presId="urn:microsoft.com/office/officeart/2005/8/layout/orgChart1"/>
    <dgm:cxn modelId="{C988220D-4696-4E25-B499-3B4E6552CD8A}" type="presParOf" srcId="{E3F53554-E3B4-4DF3-9A70-17262F792C41}" destId="{F3A150E3-D2E9-49FF-ACCE-A4621C8BF4A7}" srcOrd="2" destOrd="0" presId="urn:microsoft.com/office/officeart/2005/8/layout/orgChart1"/>
    <dgm:cxn modelId="{FE174955-49FD-4EA8-B768-D170D7166235}" type="presParOf" srcId="{69CAEB92-1B42-4BC1-86D9-3A9ED21575AB}" destId="{DB9960D4-8BA5-47A8-A074-33F06A307218}" srcOrd="4" destOrd="0" presId="urn:microsoft.com/office/officeart/2005/8/layout/orgChart1"/>
    <dgm:cxn modelId="{E14D4B13-CBAB-43BE-B2CE-F8B59349046B}" type="presParOf" srcId="{69CAEB92-1B42-4BC1-86D9-3A9ED21575AB}" destId="{3782488E-C5F5-429E-9D5D-C8D062EACA7E}" srcOrd="5" destOrd="0" presId="urn:microsoft.com/office/officeart/2005/8/layout/orgChart1"/>
    <dgm:cxn modelId="{AEA8C779-6A65-4934-8392-DCAB30FFAC4C}" type="presParOf" srcId="{3782488E-C5F5-429E-9D5D-C8D062EACA7E}" destId="{26366831-E681-484F-8C19-10F64C4AB769}" srcOrd="0" destOrd="0" presId="urn:microsoft.com/office/officeart/2005/8/layout/orgChart1"/>
    <dgm:cxn modelId="{E67ECE6A-F595-4726-A5D4-CD3640823E28}" type="presParOf" srcId="{26366831-E681-484F-8C19-10F64C4AB769}" destId="{AEE363B5-98EF-4F29-AA31-0403DA5F226D}" srcOrd="0" destOrd="0" presId="urn:microsoft.com/office/officeart/2005/8/layout/orgChart1"/>
    <dgm:cxn modelId="{8E0C6DB2-8B50-4218-975B-09C15A328A27}" type="presParOf" srcId="{26366831-E681-484F-8C19-10F64C4AB769}" destId="{B74A5148-97F3-4B96-96A6-B4C63D285456}" srcOrd="1" destOrd="0" presId="urn:microsoft.com/office/officeart/2005/8/layout/orgChart1"/>
    <dgm:cxn modelId="{2251C958-9495-4DB1-914C-F63FE217ACA7}" type="presParOf" srcId="{3782488E-C5F5-429E-9D5D-C8D062EACA7E}" destId="{C10D3FE3-FB04-4B39-A0E2-ADACEC1363B3}" srcOrd="1" destOrd="0" presId="urn:microsoft.com/office/officeart/2005/8/layout/orgChart1"/>
    <dgm:cxn modelId="{C0F18139-CE72-4BD2-8130-E76786FAEFEA}" type="presParOf" srcId="{3782488E-C5F5-429E-9D5D-C8D062EACA7E}" destId="{5D91144C-1699-49B8-8113-614663ED2825}" srcOrd="2" destOrd="0" presId="urn:microsoft.com/office/officeart/2005/8/layout/orgChart1"/>
    <dgm:cxn modelId="{91B4795D-7C40-467F-ADC4-0D8D4594DA36}" type="presParOf" srcId="{69CAEB92-1B42-4BC1-86D9-3A9ED21575AB}" destId="{29BD5893-91A4-44FA-BD07-6C9034D3EC21}" srcOrd="6" destOrd="0" presId="urn:microsoft.com/office/officeart/2005/8/layout/orgChart1"/>
    <dgm:cxn modelId="{6A02D92A-2B88-4E95-9DD1-827D765D1D9B}" type="presParOf" srcId="{69CAEB92-1B42-4BC1-86D9-3A9ED21575AB}" destId="{161A60F1-A1AA-43D1-9E5A-7BCFA307797F}" srcOrd="7" destOrd="0" presId="urn:microsoft.com/office/officeart/2005/8/layout/orgChart1"/>
    <dgm:cxn modelId="{F28788DC-78B1-4B0D-B0D5-A09722D5B86E}" type="presParOf" srcId="{161A60F1-A1AA-43D1-9E5A-7BCFA307797F}" destId="{AC3D2B25-3A26-490A-87A5-8EA92740ABF5}" srcOrd="0" destOrd="0" presId="urn:microsoft.com/office/officeart/2005/8/layout/orgChart1"/>
    <dgm:cxn modelId="{2FDAE452-8233-460E-8415-614DBE542A7D}" type="presParOf" srcId="{AC3D2B25-3A26-490A-87A5-8EA92740ABF5}" destId="{9A83388F-35FC-4787-B351-251F564F0D2B}" srcOrd="0" destOrd="0" presId="urn:microsoft.com/office/officeart/2005/8/layout/orgChart1"/>
    <dgm:cxn modelId="{93CF5827-F06D-4DE9-B408-26E88530512A}" type="presParOf" srcId="{AC3D2B25-3A26-490A-87A5-8EA92740ABF5}" destId="{966B0A77-E66A-4786-B177-3AAB0930A71E}" srcOrd="1" destOrd="0" presId="urn:microsoft.com/office/officeart/2005/8/layout/orgChart1"/>
    <dgm:cxn modelId="{757F7866-CAC2-43C5-8387-F1FF3579CEEF}" type="presParOf" srcId="{161A60F1-A1AA-43D1-9E5A-7BCFA307797F}" destId="{DE02A777-B3DD-47FD-9AA9-CC342456954A}" srcOrd="1" destOrd="0" presId="urn:microsoft.com/office/officeart/2005/8/layout/orgChart1"/>
    <dgm:cxn modelId="{E2906E5D-0741-4F91-91CE-CC90C0D65992}" type="presParOf" srcId="{161A60F1-A1AA-43D1-9E5A-7BCFA307797F}" destId="{062BB0F9-1C2E-4735-AE19-8BD732390510}" srcOrd="2" destOrd="0" presId="urn:microsoft.com/office/officeart/2005/8/layout/orgChart1"/>
    <dgm:cxn modelId="{AF95D7EF-2D7F-4AC7-8D8C-72BD7C9AADB4}" type="presParOf" srcId="{69CAEB92-1B42-4BC1-86D9-3A9ED21575AB}" destId="{8D6C2E2A-2AD6-415E-A67D-7C24F533A3A0}" srcOrd="8" destOrd="0" presId="urn:microsoft.com/office/officeart/2005/8/layout/orgChart1"/>
    <dgm:cxn modelId="{E6280956-5F8F-47C9-8337-7B86CE44BB45}" type="presParOf" srcId="{69CAEB92-1B42-4BC1-86D9-3A9ED21575AB}" destId="{D9622E3D-7DFD-4D22-A30A-5ECCD5566076}" srcOrd="9" destOrd="0" presId="urn:microsoft.com/office/officeart/2005/8/layout/orgChart1"/>
    <dgm:cxn modelId="{0DF1BD0D-1F1B-4267-AFE7-13284366EE23}" type="presParOf" srcId="{D9622E3D-7DFD-4D22-A30A-5ECCD5566076}" destId="{03653C35-1716-4D86-97CC-79FC211DCE0F}" srcOrd="0" destOrd="0" presId="urn:microsoft.com/office/officeart/2005/8/layout/orgChart1"/>
    <dgm:cxn modelId="{A9851787-74D3-411C-BD42-382A917BA544}" type="presParOf" srcId="{03653C35-1716-4D86-97CC-79FC211DCE0F}" destId="{E44FA54F-558A-4FF4-9F31-80301678811E}" srcOrd="0" destOrd="0" presId="urn:microsoft.com/office/officeart/2005/8/layout/orgChart1"/>
    <dgm:cxn modelId="{F561EC4D-B56C-49E5-8612-907BDF936D6A}" type="presParOf" srcId="{03653C35-1716-4D86-97CC-79FC211DCE0F}" destId="{9214DF88-45B8-4DF2-A678-075447302181}" srcOrd="1" destOrd="0" presId="urn:microsoft.com/office/officeart/2005/8/layout/orgChart1"/>
    <dgm:cxn modelId="{AA986B01-77D9-40CD-8296-445DD86AE578}" type="presParOf" srcId="{D9622E3D-7DFD-4D22-A30A-5ECCD5566076}" destId="{68EC37BF-9182-4A81-AE30-D2B4A518A199}" srcOrd="1" destOrd="0" presId="urn:microsoft.com/office/officeart/2005/8/layout/orgChart1"/>
    <dgm:cxn modelId="{2E42C321-AABA-48E8-ACFF-5C09E6C2C327}" type="presParOf" srcId="{D9622E3D-7DFD-4D22-A30A-5ECCD5566076}" destId="{8FCD088E-70DB-4245-BAE7-7060FFDD3128}" srcOrd="2" destOrd="0" presId="urn:microsoft.com/office/officeart/2005/8/layout/orgChart1"/>
    <dgm:cxn modelId="{AF137C2E-5D2D-4304-8FBF-3FE555F15681}" type="presParOf" srcId="{DA434A33-6505-4241-B816-3EF5C8856087}" destId="{092B067D-6BE8-4FAE-9FE3-778F65E4B1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2E2A-2AD6-415E-A67D-7C24F533A3A0}">
      <dsp:nvSpPr>
        <dsp:cNvPr id="0" name=""/>
        <dsp:cNvSpPr/>
      </dsp:nvSpPr>
      <dsp:spPr>
        <a:xfrm>
          <a:off x="3200400" y="1445834"/>
          <a:ext cx="2718127" cy="20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6"/>
              </a:lnTo>
              <a:lnTo>
                <a:pt x="2718127" y="101116"/>
              </a:lnTo>
              <a:lnTo>
                <a:pt x="2718127" y="20223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D5893-91A4-44FA-BD07-6C9034D3EC21}">
      <dsp:nvSpPr>
        <dsp:cNvPr id="0" name=""/>
        <dsp:cNvSpPr/>
      </dsp:nvSpPr>
      <dsp:spPr>
        <a:xfrm>
          <a:off x="3200400" y="1445834"/>
          <a:ext cx="1552884" cy="20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6"/>
              </a:lnTo>
              <a:lnTo>
                <a:pt x="1552884" y="101116"/>
              </a:lnTo>
              <a:lnTo>
                <a:pt x="1552884" y="20223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960D4-8BA5-47A8-A074-33F06A307218}">
      <dsp:nvSpPr>
        <dsp:cNvPr id="0" name=""/>
        <dsp:cNvSpPr/>
      </dsp:nvSpPr>
      <dsp:spPr>
        <a:xfrm>
          <a:off x="3200400" y="1445834"/>
          <a:ext cx="253917" cy="20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6"/>
              </a:lnTo>
              <a:lnTo>
                <a:pt x="253917" y="101116"/>
              </a:lnTo>
              <a:lnTo>
                <a:pt x="253917" y="20223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FBA73-D3FF-4B29-8419-A4EEB826FAA0}">
      <dsp:nvSpPr>
        <dsp:cNvPr id="0" name=""/>
        <dsp:cNvSpPr/>
      </dsp:nvSpPr>
      <dsp:spPr>
        <a:xfrm>
          <a:off x="2079652" y="1445834"/>
          <a:ext cx="1120747" cy="202232"/>
        </a:xfrm>
        <a:custGeom>
          <a:avLst/>
          <a:gdLst/>
          <a:ahLst/>
          <a:cxnLst/>
          <a:rect l="0" t="0" r="0" b="0"/>
          <a:pathLst>
            <a:path>
              <a:moveTo>
                <a:pt x="1120747" y="0"/>
              </a:moveTo>
              <a:lnTo>
                <a:pt x="1120747" y="101116"/>
              </a:lnTo>
              <a:lnTo>
                <a:pt x="0" y="101116"/>
              </a:lnTo>
              <a:lnTo>
                <a:pt x="0" y="20223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F6E3F-8B6D-4721-9F67-636AB250C5FE}">
      <dsp:nvSpPr>
        <dsp:cNvPr id="0" name=""/>
        <dsp:cNvSpPr/>
      </dsp:nvSpPr>
      <dsp:spPr>
        <a:xfrm>
          <a:off x="660492" y="1445834"/>
          <a:ext cx="2539907" cy="202232"/>
        </a:xfrm>
        <a:custGeom>
          <a:avLst/>
          <a:gdLst/>
          <a:ahLst/>
          <a:cxnLst/>
          <a:rect l="0" t="0" r="0" b="0"/>
          <a:pathLst>
            <a:path>
              <a:moveTo>
                <a:pt x="2539907" y="0"/>
              </a:moveTo>
              <a:lnTo>
                <a:pt x="2539907" y="101116"/>
              </a:lnTo>
              <a:lnTo>
                <a:pt x="0" y="101116"/>
              </a:lnTo>
              <a:lnTo>
                <a:pt x="0" y="20223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7CFB3-3F8E-49FF-B439-02B17A014A59}">
      <dsp:nvSpPr>
        <dsp:cNvPr id="0" name=""/>
        <dsp:cNvSpPr/>
      </dsp:nvSpPr>
      <dsp:spPr>
        <a:xfrm>
          <a:off x="2098224" y="299495"/>
          <a:ext cx="2204351" cy="1146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 МБОУ  "Кадетская школа" г. Чебоксары</a:t>
          </a:r>
        </a:p>
      </dsp:txBody>
      <dsp:txXfrm>
        <a:off x="2098224" y="299495"/>
        <a:ext cx="2204351" cy="1146339"/>
      </dsp:txXfrm>
    </dsp:sp>
    <dsp:sp modelId="{932CC914-2F96-4359-8A7A-FE426B462BD8}">
      <dsp:nvSpPr>
        <dsp:cNvPr id="0" name=""/>
        <dsp:cNvSpPr/>
      </dsp:nvSpPr>
      <dsp:spPr>
        <a:xfrm>
          <a:off x="767" y="1648067"/>
          <a:ext cx="1319450" cy="1093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Министерство внутренних дел</a:t>
          </a:r>
        </a:p>
      </dsp:txBody>
      <dsp:txXfrm>
        <a:off x="767" y="1648067"/>
        <a:ext cx="1319450" cy="1093508"/>
      </dsp:txXfrm>
    </dsp:sp>
    <dsp:sp modelId="{C592ADDE-21FE-404D-AD90-7EF9D66AB187}">
      <dsp:nvSpPr>
        <dsp:cNvPr id="0" name=""/>
        <dsp:cNvSpPr/>
      </dsp:nvSpPr>
      <dsp:spPr>
        <a:xfrm>
          <a:off x="1522449" y="1648067"/>
          <a:ext cx="1114405" cy="110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ТЮЗ имени М. Сеспеля</a:t>
          </a:r>
        </a:p>
      </dsp:txBody>
      <dsp:txXfrm>
        <a:off x="1522449" y="1648067"/>
        <a:ext cx="1114405" cy="1100437"/>
      </dsp:txXfrm>
    </dsp:sp>
    <dsp:sp modelId="{AEE363B5-98EF-4F29-AA31-0403DA5F226D}">
      <dsp:nvSpPr>
        <dsp:cNvPr id="0" name=""/>
        <dsp:cNvSpPr/>
      </dsp:nvSpPr>
      <dsp:spPr>
        <a:xfrm>
          <a:off x="2839087" y="1648067"/>
          <a:ext cx="1230458" cy="1071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Чебоксарская капелла "Классика"</a:t>
          </a:r>
        </a:p>
      </dsp:txBody>
      <dsp:txXfrm>
        <a:off x="2839087" y="1648067"/>
        <a:ext cx="1230458" cy="1071893"/>
      </dsp:txXfrm>
    </dsp:sp>
    <dsp:sp modelId="{9A83388F-35FC-4787-B351-251F564F0D2B}">
      <dsp:nvSpPr>
        <dsp:cNvPr id="0" name=""/>
        <dsp:cNvSpPr/>
      </dsp:nvSpPr>
      <dsp:spPr>
        <a:xfrm>
          <a:off x="4271778" y="1648067"/>
          <a:ext cx="963010" cy="1028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Музей воинской славы</a:t>
          </a:r>
        </a:p>
      </dsp:txBody>
      <dsp:txXfrm>
        <a:off x="4271778" y="1648067"/>
        <a:ext cx="963010" cy="1028673"/>
      </dsp:txXfrm>
    </dsp:sp>
    <dsp:sp modelId="{E44FA54F-558A-4FF4-9F31-80301678811E}">
      <dsp:nvSpPr>
        <dsp:cNvPr id="0" name=""/>
        <dsp:cNvSpPr/>
      </dsp:nvSpPr>
      <dsp:spPr>
        <a:xfrm>
          <a:off x="5437021" y="1648067"/>
          <a:ext cx="963010" cy="104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КРЦ</a:t>
          </a:r>
        </a:p>
      </dsp:txBody>
      <dsp:txXfrm>
        <a:off x="5437021" y="1648067"/>
        <a:ext cx="963010" cy="1041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FB95-02CC-4A19-9CDF-13A31E02351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7DE-53BE-434A-81DA-62B66F75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7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97DE-53BE-434A-81DA-62B66F75D96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B40224-17E2-4229-9A41-88F652431CE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56F648-C5CA-498D-ACC4-9F9B1493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6400800" cy="172819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Всероссийский конкурс по инновационным практикам  создания воспитывающей культурной среды в образовательных организациях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224736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«КУЛЬТУРА КАДЕТ»</a:t>
            </a:r>
          </a:p>
          <a:p>
            <a:pPr algn="l">
              <a:lnSpc>
                <a:spcPct val="100000"/>
              </a:lnSpc>
            </a:pP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Чувашская Республика</a:t>
            </a:r>
          </a:p>
          <a:p>
            <a:pPr algn="l">
              <a:lnSpc>
                <a:spcPct val="100000"/>
              </a:lnSpc>
            </a:pP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428023, Г. Чебоксары, ул. Гражданская, д.50</a:t>
            </a:r>
          </a:p>
          <a:p>
            <a:pPr algn="l">
              <a:lnSpc>
                <a:spcPct val="100000"/>
              </a:lnSpc>
            </a:pP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Кадеты и воспитанницы </a:t>
            </a:r>
            <a:r>
              <a:rPr lang="ru-RU" sz="120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мариинских</a:t>
            </a: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 ( 1-11 классы)</a:t>
            </a:r>
          </a:p>
          <a:p>
            <a:pPr algn="l">
              <a:lnSpc>
                <a:spcPct val="100000"/>
              </a:lnSpc>
            </a:pP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численность: 715 человек</a:t>
            </a:r>
          </a:p>
          <a:p>
            <a:pPr algn="l">
              <a:lnSpc>
                <a:spcPct val="100000"/>
              </a:lnSpc>
            </a:pP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Наталия Николаевна</a:t>
            </a:r>
          </a:p>
          <a:p>
            <a:pPr algn="l">
              <a:lnSpc>
                <a:spcPct val="100000"/>
              </a:lnSpc>
            </a:pPr>
            <a:r>
              <a:rPr lang="en-US" sz="1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89196737719</a:t>
            </a:r>
          </a:p>
          <a:p>
            <a:pPr algn="l">
              <a:lnSpc>
                <a:spcPct val="100000"/>
              </a:lnSpc>
            </a:pPr>
            <a:r>
              <a:rPr lang="en-US" sz="1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nataliya.karpova@list.ru</a:t>
            </a:r>
          </a:p>
          <a:p>
            <a:pPr algn="l">
              <a:lnSpc>
                <a:spcPct val="100000"/>
              </a:lnSpc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62558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Кадетский бал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1200" dirty="0" smtClean="0"/>
              <a:t>Аристократизм, достоинство, честь, красота – вот первые слова, которые ассоциируются со словом бал. Важно бережно относиться к своей истории и помнить о рыцарском отношении к дамам. Проведение балов –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200" dirty="0" smtClean="0"/>
              <a:t>это часть истории русского офицерства.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200" dirty="0" smtClean="0"/>
              <a:t>Данное мероприятие способствует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200" dirty="0" smtClean="0"/>
              <a:t>возрождению традиций проведения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200" dirty="0" smtClean="0"/>
              <a:t>кадетских и офицерских балов в России.</a:t>
            </a:r>
          </a:p>
          <a:p>
            <a:pPr algn="just">
              <a:lnSpc>
                <a:spcPct val="110000"/>
              </a:lnSpc>
              <a:buNone/>
            </a:pPr>
            <a:endParaRPr lang="ru-RU" sz="1200" dirty="0"/>
          </a:p>
        </p:txBody>
      </p:sp>
      <p:pic>
        <p:nvPicPr>
          <p:cNvPr id="4" name="Рисунок 3" descr="photo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3780300" cy="212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музеев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2564904"/>
            <a:ext cx="3816424" cy="309634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С целью формирования современного национального воспитательного идеала — высоконравственного, творческого, компетентного гражданина России, принимающего судьбу Отечества как свою личную, осознающего ответственность за настоящее и будущее своей страны используются мощности и потенциал музеев.</a:t>
            </a:r>
            <a:endParaRPr lang="ru-RU" dirty="0"/>
          </a:p>
        </p:txBody>
      </p:sp>
      <p:pic>
        <p:nvPicPr>
          <p:cNvPr id="8" name="Рисунок 7" descr="photo_2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80928"/>
            <a:ext cx="38292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95400"/>
            <a:ext cx="6368752" cy="621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кинолекторий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2"/>
            <a:ext cx="6368752" cy="3312368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sz="1200" dirty="0" smtClean="0"/>
              <a:t>С целью приобщения кадет к киноискусству и привлечение обучающихся к истории военного времени на регулярной основе проводятся кинолектории. Кинолекторий – это одна из форм воспитательной работы, включающая просмотр и обсуждение фильма. Просмотр кинофильма – это  живой, целительный, воспитательный процесс осмысления участниками группы своей жизни, через жизнь героев фильма.  Ребята посмотрели  киноленты «Помни имя свое», «</a:t>
            </a:r>
            <a:r>
              <a:rPr lang="ru-RU" sz="1200" dirty="0" err="1" smtClean="0"/>
              <a:t>Афганистан-последний</a:t>
            </a:r>
            <a:r>
              <a:rPr lang="ru-RU" sz="1200" dirty="0" smtClean="0"/>
              <a:t> солдат», «Сталинград»</a:t>
            </a:r>
          </a:p>
        </p:txBody>
      </p:sp>
      <p:pic>
        <p:nvPicPr>
          <p:cNvPr id="5" name="Рисунок 4" descr="phot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429000"/>
            <a:ext cx="200459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25-02-21-12-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33337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203686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12768" cy="765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Посещение спектаклей</a:t>
            </a:r>
            <a:endParaRPr lang="ru-RU" dirty="0"/>
          </a:p>
        </p:txBody>
      </p:sp>
      <p:pic>
        <p:nvPicPr>
          <p:cNvPr id="4" name="Содержимое 3" descr="photo_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3135802" cy="304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4048" y="2492897"/>
            <a:ext cx="3024336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 целью формирования у кадет нравственных, духовных и культурных ценностей, этических норм и общепринятых правил поведения в общественных местах  организовываются коллективные посещения театральных  постановок , в том числе и на родном (чувашском) языке.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Проектная деятельность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2438400"/>
            <a:ext cx="2448272" cy="322284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С целью воспитания патриотических чувств, знакомства с юными пионерами-героями ВОВ кадеты школы занимаются поисковой и творческой деятельностью в рамках кружковой работы второй половины дня.</a:t>
            </a:r>
            <a:endParaRPr lang="ru-RU" sz="1400" dirty="0"/>
          </a:p>
        </p:txBody>
      </p:sp>
      <p:pic>
        <p:nvPicPr>
          <p:cNvPr id="7" name="Рисунок 6" descr="viber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240200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iber im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76872"/>
            <a:ext cx="2448272" cy="322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12768" cy="7654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Достигнутые результаты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420888"/>
            <a:ext cx="6768752" cy="3048001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уровня духовно-нравственного, гражданского и патриотического сознания и самосознания кадет.</a:t>
            </a:r>
          </a:p>
          <a:p>
            <a:r>
              <a:rPr lang="ru-RU" dirty="0" smtClean="0"/>
              <a:t> Наблюдается положительная динамика  в ответственности, чуткости, справедливости кадет.</a:t>
            </a:r>
          </a:p>
          <a:p>
            <a:r>
              <a:rPr lang="ru-RU" dirty="0" smtClean="0"/>
              <a:t>Положительная оценка и поддержка со стороны родителей.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  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ru-RU" sz="1500" b="1" dirty="0" smtClean="0"/>
              <a:t>Цель: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500" dirty="0" smtClean="0"/>
              <a:t> Формирование культурной потребности и духовно-нравственного развития кадет, реализации творческих проектов и культурно-просветительских программ, организации и проведении культурно-массовых мероприятий посредством сотрудничества с учреждениями культуры и искусства.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500" b="1" dirty="0" smtClean="0"/>
              <a:t>Задачи:</a:t>
            </a:r>
          </a:p>
          <a:p>
            <a:pPr marL="285750" lvl="0" indent="-285750">
              <a:lnSpc>
                <a:spcPct val="110000"/>
              </a:lnSpc>
            </a:pPr>
            <a:r>
              <a:rPr lang="ru-RU" sz="1500" dirty="0">
                <a:solidFill>
                  <a:prstClr val="black"/>
                </a:solidFill>
              </a:rPr>
              <a:t>Разностороннее </a:t>
            </a:r>
            <a:r>
              <a:rPr lang="ru-RU" sz="1600" dirty="0">
                <a:solidFill>
                  <a:prstClr val="black"/>
                </a:solidFill>
              </a:rPr>
              <a:t>развитие гармоничной личности кадет.</a:t>
            </a:r>
          </a:p>
          <a:p>
            <a:pPr marL="285750" lvl="0" indent="-285750">
              <a:lnSpc>
                <a:spcPct val="110000"/>
              </a:lnSpc>
            </a:pPr>
            <a:r>
              <a:rPr lang="ru-RU" sz="1600" dirty="0">
                <a:solidFill>
                  <a:prstClr val="black"/>
                </a:solidFill>
              </a:rPr>
              <a:t>Духовно-нравственное развитие кадет.</a:t>
            </a:r>
          </a:p>
          <a:p>
            <a:pPr marL="285750" lvl="0" indent="-285750">
              <a:lnSpc>
                <a:spcPct val="110000"/>
              </a:lnSpc>
            </a:pPr>
            <a:r>
              <a:rPr lang="ru-RU" sz="1600" dirty="0">
                <a:solidFill>
                  <a:prstClr val="black"/>
                </a:solidFill>
              </a:rPr>
              <a:t>Реализация творческих проектов и культурно-просветительских программ.</a:t>
            </a:r>
          </a:p>
          <a:p>
            <a:pPr marL="285750" lvl="0" indent="-285750">
              <a:lnSpc>
                <a:spcPct val="110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Проведение </a:t>
            </a:r>
            <a:r>
              <a:rPr lang="ru-RU" sz="1600" dirty="0">
                <a:solidFill>
                  <a:prstClr val="black"/>
                </a:solidFill>
              </a:rPr>
              <a:t>культурно-массовых мероприятий.</a:t>
            </a:r>
          </a:p>
          <a:p>
            <a:pPr marL="285750" lvl="0" indent="-285750">
              <a:lnSpc>
                <a:spcPct val="110000"/>
              </a:lnSpc>
            </a:pPr>
            <a:r>
              <a:rPr lang="ru-RU" sz="1600" dirty="0">
                <a:solidFill>
                  <a:prstClr val="black"/>
                </a:solidFill>
              </a:rPr>
              <a:t>Популяризация культурных ценностей в молодёжной среде.</a:t>
            </a:r>
          </a:p>
          <a:p>
            <a:pPr indent="0" algn="just">
              <a:lnSpc>
                <a:spcPct val="110000"/>
              </a:lnSpc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741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МОДЕЛЬ ВОСПИТЫВАЮЩЕЙ КУЛЬТУРНОЙ СРЕДЫ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21709" r="4800" b="5627"/>
          <a:stretch/>
        </p:blipFill>
        <p:spPr>
          <a:xfrm>
            <a:off x="2381692" y="2420888"/>
            <a:ext cx="4710587" cy="2953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42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ПРИНЦИПЫ ФОРМИРОВАНИЯ ВОСПИТЫВАЮЩЕЙ КУЛЬТУРНОЙ </a:t>
            </a:r>
            <a:br>
              <a:rPr lang="ru-RU" sz="1800" dirty="0"/>
            </a:br>
            <a:r>
              <a:rPr lang="ru-RU" sz="1800" dirty="0"/>
              <a:t>СРЕДЫ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Единство коллектива школы, педагогов и обучающихся</a:t>
            </a:r>
          </a:p>
          <a:p>
            <a:r>
              <a:rPr lang="ru-RU" dirty="0" smtClean="0"/>
              <a:t>Формирование организационного и психологического единства</a:t>
            </a:r>
          </a:p>
          <a:p>
            <a:r>
              <a:rPr lang="ru-RU" dirty="0" smtClean="0"/>
              <a:t>Взаимная ответственность участников процесса</a:t>
            </a:r>
          </a:p>
          <a:p>
            <a:r>
              <a:rPr lang="ru-RU" dirty="0" smtClean="0"/>
              <a:t>Организация творческой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9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512768" cy="1728192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ВЗАИМОДЕЙСТВИЕ </a:t>
            </a:r>
            <a:r>
              <a:rPr lang="ru-RU" sz="1300" dirty="0"/>
              <a:t>КОЛЛЕКТИВА ОРГАНИЗАЦИИ С СОЦИАЛЬНЫМИ ПАРТНЕРАМИ ПО ВОПРОСАМ СОЗДАНИЯ ВОСПИТЫВАЮЩЕЙ КУЛЬТУРНОЙ </a:t>
            </a:r>
            <a:br>
              <a:rPr lang="ru-RU" sz="1300" dirty="0"/>
            </a:br>
            <a:r>
              <a:rPr lang="ru-RU" sz="1300" dirty="0"/>
              <a:t>СРЕДЫ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01681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9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420888"/>
            <a:ext cx="6400800" cy="304800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В рамках знакомства с интересными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людьми была организована  встреча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 кадет с радиожурналистом НТРК,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ведущим передачи"Присягая Родине"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Родионом Архиповым, на которой он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 рассказал об особенностях работы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журналиста и о важности в любой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ситуации оставаться верным своей стране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400" dirty="0" smtClean="0"/>
              <a:t> и своему делу.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635413" cy="203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59360" cy="1464568"/>
          </a:xfrm>
        </p:spPr>
        <p:txBody>
          <a:bodyPr/>
          <a:lstStyle/>
          <a:p>
            <a:r>
              <a:rPr lang="ru-RU" dirty="0" smtClean="0"/>
              <a:t>Встреча с ветераном МВД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hoto_2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331640" y="1844824"/>
            <a:ext cx="3259832" cy="32598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996952"/>
            <a:ext cx="2624336" cy="21551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 целью формирования  уважительного отношения к ветеранам и старшему поколению, любви к Родине и гордости за ее прошлое прошла встреча со Степановой  Зоей Леонтьевной.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Встреча с интересными людьми</a:t>
            </a:r>
            <a:endParaRPr lang="ru-RU" sz="2800" dirty="0"/>
          </a:p>
        </p:txBody>
      </p:sp>
      <p:pic>
        <p:nvPicPr>
          <p:cNvPr id="4" name="Содержимое 3" descr="12 марта в гостях у воспитанниц 5м класса побывала Елена Светлая- сотрудник театра юного зрителя имени Михаила Сеспеля, писатель, лауреат Всероссийских и Международных фестивалей-конкурсов, активистка Союза женщин Чувашии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731373" cy="199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2276873"/>
            <a:ext cx="43924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соглашения о сотрудничестве  сотрудник  Чувашского государственного театра юного зрителя имени Михаила </a:t>
            </a:r>
            <a:r>
              <a:rPr lang="ru-RU" sz="1400" dirty="0" err="1" smtClean="0"/>
              <a:t>Сеспеля</a:t>
            </a:r>
            <a:r>
              <a:rPr lang="ru-RU" sz="1400" dirty="0" smtClean="0"/>
              <a:t>, писатель, лауреат </a:t>
            </a:r>
            <a:r>
              <a:rPr lang="ru-RU" sz="1400" dirty="0" err="1" smtClean="0"/>
              <a:t>Всероссийских</a:t>
            </a:r>
            <a:r>
              <a:rPr lang="ru-RU" sz="1400" dirty="0" smtClean="0"/>
              <a:t> и Международных </a:t>
            </a:r>
            <a:r>
              <a:rPr lang="ru-RU" sz="1400" dirty="0" err="1" smtClean="0"/>
              <a:t>фестивалеи</a:t>
            </a:r>
            <a:r>
              <a:rPr lang="ru-RU" sz="1400" dirty="0" smtClean="0"/>
              <a:t>̆-конкурсов, активистка Союза женщин Чувашии провела беседу с воспитанницами </a:t>
            </a:r>
            <a:r>
              <a:rPr lang="ru-RU" sz="1400" dirty="0" err="1" smtClean="0"/>
              <a:t>мариинского</a:t>
            </a:r>
            <a:r>
              <a:rPr lang="ru-RU" sz="1400" dirty="0" smtClean="0"/>
              <a:t> класса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о качествах современной успешной женщины.</a:t>
            </a:r>
          </a:p>
          <a:p>
            <a:pPr algn="just"/>
            <a:r>
              <a:rPr lang="ru-RU" sz="1400" dirty="0"/>
              <a:t>В преддверии Дня защитника Отечества </a:t>
            </a:r>
            <a:r>
              <a:rPr lang="ru-RU" sz="1400" dirty="0" smtClean="0"/>
              <a:t>в </a:t>
            </a:r>
            <a:r>
              <a:rPr lang="ru-RU" sz="1400" dirty="0" err="1" smtClean="0"/>
              <a:t>Кадетскои</a:t>
            </a:r>
            <a:r>
              <a:rPr lang="ru-RU" sz="1400" dirty="0"/>
              <a:t>̆ школе провели Урок Мужества для </a:t>
            </a:r>
          </a:p>
          <a:p>
            <a:pPr algn="just"/>
            <a:r>
              <a:rPr lang="ru-RU" sz="1400" dirty="0" smtClean="0"/>
              <a:t>кадет </a:t>
            </a:r>
            <a:r>
              <a:rPr lang="ru-RU" sz="1400" dirty="0"/>
              <a:t>9-11 классов настоящие Герои: ветеран </a:t>
            </a:r>
          </a:p>
          <a:p>
            <a:pPr algn="just"/>
            <a:r>
              <a:rPr lang="ru-RU" sz="1400" dirty="0" smtClean="0"/>
              <a:t>боевых </a:t>
            </a:r>
            <a:r>
              <a:rPr lang="ru-RU" sz="1400" dirty="0" err="1"/>
              <a:t>действии</a:t>
            </a:r>
            <a:r>
              <a:rPr lang="ru-RU" sz="1400" dirty="0"/>
              <a:t> на Северном Кавказе, </a:t>
            </a:r>
            <a:r>
              <a:rPr lang="ru-RU" sz="1400" dirty="0" smtClean="0"/>
              <a:t>       командир СОБРА</a:t>
            </a:r>
            <a:r>
              <a:rPr lang="ru-RU" sz="1400" dirty="0"/>
              <a:t> ЧР, полковник милиции в </a:t>
            </a:r>
            <a:r>
              <a:rPr lang="ru-RU" sz="1400" dirty="0" smtClean="0"/>
              <a:t>  отставке Ю.И</a:t>
            </a:r>
            <a:r>
              <a:rPr lang="ru-RU" sz="1400" dirty="0"/>
              <a:t>. Григорьев и герой России, сержант </a:t>
            </a:r>
            <a:r>
              <a:rPr lang="ru-RU" sz="1400" dirty="0" smtClean="0"/>
              <a:t> запаса  Е.Г</a:t>
            </a:r>
            <a:r>
              <a:rPr lang="ru-RU" sz="1400" dirty="0"/>
              <a:t>. Борисов.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97" y="3717032"/>
            <a:ext cx="2122860" cy="20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 Связь поколений – это основа успешности наших детей и внуков. Они нуждаются в поддержке и понимании, как никто другой. </a:t>
            </a:r>
          </a:p>
          <a:p>
            <a:pPr algn="just">
              <a:buNone/>
            </a:pPr>
            <a:r>
              <a:rPr lang="ru-RU" dirty="0" smtClean="0"/>
              <a:t>Нынешнее поколение разобщено, ему не на что опереться, и единственное, что молодежь может, – унести с собой во взрослую непростую жизнь наставления ветеранов, их воспоминания и  искренние советы.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26469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поздравление ветеранов</a:t>
            </a:r>
            <a:br>
              <a:rPr lang="ru-RU" sz="3100" dirty="0" smtClean="0"/>
            </a:br>
            <a:r>
              <a:rPr lang="ru-RU" sz="3100" dirty="0" smtClean="0"/>
              <a:t>ВОВ  с </a:t>
            </a:r>
            <a:r>
              <a:rPr lang="ru-RU" sz="3100" dirty="0" smtClean="0">
                <a:latin typeface="Batang" pitchFamily="18" charset="-127"/>
                <a:ea typeface="Batang" pitchFamily="18" charset="-127"/>
              </a:rPr>
              <a:t>9</a:t>
            </a:r>
            <a:r>
              <a:rPr lang="ru-RU" sz="3100" dirty="0" smtClean="0"/>
              <a:t> мая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3"/>
            <a:ext cx="3312368" cy="186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420233" cy="192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381</TotalTime>
  <Words>502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Всероссийский конкурс по инновационным практикам  создания воспитывающей культурной среды в образовательных организациях</vt:lpstr>
      <vt:lpstr>Цель и   задачи проекта</vt:lpstr>
      <vt:lpstr>МОДЕЛЬ ВОСПИТЫВАЮЩЕЙ КУЛЬТУРНОЙ СРЕДЫ</vt:lpstr>
      <vt:lpstr>ПРИНЦИПЫ ФОРМИРОВАНИЯ ВОСПИТЫВАЮЩЕЙ КУЛЬТУРНОЙ  СРЕДЫ </vt:lpstr>
      <vt:lpstr>   ВЗАИМОДЕЙСТВИЕ КОЛЛЕКТИВА ОРГАНИЗАЦИИ С СОЦИАЛЬНЫМИ ПАРТНЕРАМИ ПО ВОПРОСАМ СОЗДАНИЯ ВОСПИТЫВАЮЩЕЙ КУЛЬТУРНОЙ  СРЕДЫ </vt:lpstr>
      <vt:lpstr>Реализация проекта</vt:lpstr>
      <vt:lpstr>Встреча с ветераном МВД  </vt:lpstr>
      <vt:lpstr>Встреча с интересными людьми</vt:lpstr>
      <vt:lpstr>       поздравление ветеранов ВОВ  с 9 мая</vt:lpstr>
      <vt:lpstr>Кадетский бал</vt:lpstr>
      <vt:lpstr>Посещение музеев</vt:lpstr>
      <vt:lpstr> кинолекторий</vt:lpstr>
      <vt:lpstr>Посещение спектаклей</vt:lpstr>
      <vt:lpstr>Проектная деятельность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«Кадетская школа имени генерал-майора милиции В.А. Архипова» города Чебоксары чувашской республики</dc:title>
  <dc:creator>Карпова Н</dc:creator>
  <cp:lastModifiedBy>Карпова Н</cp:lastModifiedBy>
  <cp:revision>35</cp:revision>
  <dcterms:created xsi:type="dcterms:W3CDTF">2021-08-03T05:31:00Z</dcterms:created>
  <dcterms:modified xsi:type="dcterms:W3CDTF">2021-09-25T10:53:09Z</dcterms:modified>
</cp:coreProperties>
</file>