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</p:sldMasterIdLst>
  <p:notesMasterIdLst>
    <p:notesMasterId r:id="rId12"/>
  </p:notesMasterIdLst>
  <p:sldIdLst>
    <p:sldId id="258" r:id="rId2"/>
    <p:sldId id="313" r:id="rId3"/>
    <p:sldId id="293" r:id="rId4"/>
    <p:sldId id="305" r:id="rId5"/>
    <p:sldId id="315" r:id="rId6"/>
    <p:sldId id="314" r:id="rId7"/>
    <p:sldId id="303" r:id="rId8"/>
    <p:sldId id="295" r:id="rId9"/>
    <p:sldId id="307" r:id="rId10"/>
    <p:sldId id="27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уч.г.</c:v>
                </c:pt>
              </c:strCache>
            </c:strRef>
          </c:tx>
          <c:dLbls>
            <c:dLbl>
              <c:idx val="0"/>
              <c:layout/>
              <c:dLblPos val="inBase"/>
              <c:showVal val="1"/>
              <c:showSerName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 уч.г.</c:v>
                </c:pt>
              </c:strCache>
            </c:strRef>
          </c:tx>
          <c:dLbls>
            <c:dLbl>
              <c:idx val="0"/>
              <c:layout/>
              <c:dLblPos val="inBase"/>
              <c:showVal val="1"/>
              <c:showSerName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 у.чг.</c:v>
                </c:pt>
              </c:strCache>
            </c:strRef>
          </c:tx>
          <c:dLbls>
            <c:dLbl>
              <c:idx val="0"/>
              <c:layout/>
              <c:dLblPos val="inBase"/>
              <c:showVal val="1"/>
              <c:showSerName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 уч.г.</c:v>
                </c:pt>
              </c:strCache>
            </c:strRef>
          </c:tx>
          <c:dLbls>
            <c:dLbl>
              <c:idx val="0"/>
              <c:layout/>
              <c:dLblPos val="inBase"/>
              <c:showVal val="1"/>
              <c:showSerName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dLbls>
          <c:dLblPos val="inBase"/>
          <c:showVal val="1"/>
        </c:dLbls>
        <c:axId val="57167232"/>
        <c:axId val="57185408"/>
      </c:barChart>
      <c:catAx>
        <c:axId val="57167232"/>
        <c:scaling>
          <c:orientation val="minMax"/>
        </c:scaling>
        <c:axPos val="b"/>
        <c:numFmt formatCode="General" sourceLinked="1"/>
        <c:majorTickMark val="none"/>
        <c:tickLblPos val="nextTo"/>
        <c:crossAx val="57185408"/>
        <c:crosses val="autoZero"/>
        <c:auto val="1"/>
        <c:lblAlgn val="ctr"/>
        <c:lblOffset val="100"/>
      </c:catAx>
      <c:valAx>
        <c:axId val="571854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7167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34 – 42%</a:t>
                    </a:r>
                    <a:endParaRPr lang="ru-RU"/>
                  </a:p>
                </c:rich>
              </c:tx>
              <c:dLblPos val="inEnd"/>
              <c:showVal val="1"/>
              <c:showCatName val="1"/>
            </c:dLbl>
            <c:dLbl>
              <c:idx val="1"/>
              <c:layout>
                <c:manualLayout>
                  <c:x val="0.20212765957446807"/>
                  <c:y val="-9.34487559616967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 – 58%</a:t>
                    </a:r>
                    <a:endParaRPr lang="ru-RU" dirty="0"/>
                  </a:p>
                </c:rich>
              </c:tx>
              <c:dLblPos val="outEnd"/>
              <c:showVal val="1"/>
              <c:showCatName val="1"/>
            </c:dLbl>
            <c:dLblPos val="inEnd"/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городские школы</c:v>
                </c:pt>
                <c:pt idx="1">
                  <c:v>сельские школы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</c:v>
                </c:pt>
                <c:pt idx="1">
                  <c:v>47</c:v>
                </c:pt>
              </c:numCache>
            </c:numRef>
          </c:val>
        </c:ser>
        <c:dLbls>
          <c:dLblPos val="inEnd"/>
          <c:showVal val="1"/>
          <c:showCatName val="1"/>
        </c:dLbls>
        <c:firstSliceAng val="0"/>
      </c:pie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учеников, обучающихся шахматам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5057</a:t>
                    </a:r>
                    <a:r>
                      <a:rPr lang="ru-RU" smtClean="0"/>
                      <a:t> – 53%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4550</a:t>
                    </a:r>
                    <a:r>
                      <a:rPr lang="ru-RU" smtClean="0"/>
                      <a:t> – 47%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Pos val="in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городские школы </c:v>
                </c:pt>
                <c:pt idx="1">
                  <c:v>сельские школы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5057</c:v>
                </c:pt>
                <c:pt idx="1">
                  <c:v>4550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ученики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ученики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4923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ученики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8018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ученики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9338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ученики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9607</c:v>
                </c:pt>
              </c:numCache>
            </c:numRef>
          </c:val>
        </c:ser>
        <c:dLbls>
          <c:showVal val="1"/>
        </c:dLbls>
        <c:gapWidth val="75"/>
        <c:axId val="37350784"/>
        <c:axId val="37390208"/>
      </c:barChart>
      <c:catAx>
        <c:axId val="37350784"/>
        <c:scaling>
          <c:orientation val="minMax"/>
        </c:scaling>
        <c:delete val="1"/>
        <c:axPos val="b"/>
        <c:majorTickMark val="none"/>
        <c:tickLblPos val="none"/>
        <c:crossAx val="37390208"/>
        <c:crosses val="autoZero"/>
        <c:auto val="1"/>
        <c:lblAlgn val="ctr"/>
        <c:lblOffset val="100"/>
      </c:catAx>
      <c:valAx>
        <c:axId val="37390208"/>
        <c:scaling>
          <c:orientation val="minMax"/>
        </c:scaling>
        <c:axPos val="l"/>
        <c:numFmt formatCode="General" sourceLinked="1"/>
        <c:majorTickMark val="none"/>
        <c:tickLblPos val="nextTo"/>
        <c:crossAx val="373507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image" Target="../media/image41.jpeg"/><Relationship Id="rId6" Type="http://schemas.openxmlformats.org/officeDocument/2006/relationships/image" Target="../media/image91.jpeg"/><Relationship Id="rId5" Type="http://schemas.openxmlformats.org/officeDocument/2006/relationships/image" Target="../media/image81.jpeg"/><Relationship Id="rId4" Type="http://schemas.openxmlformats.org/officeDocument/2006/relationships/image" Target="../media/image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D1678-4322-4171-A2BD-8CE41AA84C58}" type="doc">
      <dgm:prSet loTypeId="urn:microsoft.com/office/officeart/2009/layout/CirclePictureHierarchy" loCatId="pictur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6A3FBF-73A1-43FF-9491-874D8004F1E8}">
      <dgm:prSet phldrT="[Текст]"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</a:rPr>
            <a:t>Обновление шахматного оборудования и учебно-методической литературы</a:t>
          </a:r>
        </a:p>
      </dgm:t>
    </dgm:pt>
    <dgm:pt modelId="{A15C762C-5A36-4220-8D27-C77AC9746DB9}" type="parTrans" cxnId="{669CBEC2-FA81-4636-9188-D2BED25E108F}">
      <dgm:prSet/>
      <dgm:spPr/>
      <dgm:t>
        <a:bodyPr/>
        <a:lstStyle/>
        <a:p>
          <a:endParaRPr lang="ru-RU"/>
        </a:p>
      </dgm:t>
    </dgm:pt>
    <dgm:pt modelId="{72854ABF-6508-4E38-AAAA-72AEF02F6045}" type="sibTrans" cxnId="{669CBEC2-FA81-4636-9188-D2BED25E108F}">
      <dgm:prSet/>
      <dgm:spPr/>
      <dgm:t>
        <a:bodyPr/>
        <a:lstStyle/>
        <a:p>
          <a:endParaRPr lang="ru-RU"/>
        </a:p>
      </dgm:t>
    </dgm:pt>
    <dgm:pt modelId="{0B6CAF14-B758-46C9-A148-4BE68295B699}">
      <dgm:prSet phldrT="[Текст]" custT="1"/>
      <dgm:spPr/>
      <dgm:t>
        <a:bodyPr/>
        <a:lstStyle/>
        <a:p>
          <a:endParaRPr lang="ru-RU" sz="15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A2794FA-14EC-4C2E-819C-7772140DAF54}" type="parTrans" cxnId="{3D368BC3-C905-4F68-BF23-1223298BC819}">
      <dgm:prSet/>
      <dgm:spPr/>
      <dgm:t>
        <a:bodyPr/>
        <a:lstStyle/>
        <a:p>
          <a:endParaRPr lang="ru-RU"/>
        </a:p>
      </dgm:t>
    </dgm:pt>
    <dgm:pt modelId="{76D49CC9-C5F3-4EAD-B055-487D41929FF9}" type="sibTrans" cxnId="{3D368BC3-C905-4F68-BF23-1223298BC819}">
      <dgm:prSet/>
      <dgm:spPr/>
      <dgm:t>
        <a:bodyPr/>
        <a:lstStyle/>
        <a:p>
          <a:endParaRPr lang="ru-RU"/>
        </a:p>
      </dgm:t>
    </dgm:pt>
    <dgm:pt modelId="{8005CB24-4954-440C-8B49-8671E6C06081}">
      <dgm:prSet phldrT="[Текст]"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latin typeface="+mn-lt"/>
            </a:rPr>
            <a:t>Оценка и поощрение активности школ </a:t>
          </a:r>
        </a:p>
      </dgm:t>
    </dgm:pt>
    <dgm:pt modelId="{73F5DE88-25AE-436D-BA8C-80EFA84923B1}" type="parTrans" cxnId="{C4D7EA6B-227F-4777-B735-1F765A3BBBA2}">
      <dgm:prSet/>
      <dgm:spPr/>
      <dgm:t>
        <a:bodyPr/>
        <a:lstStyle/>
        <a:p>
          <a:endParaRPr lang="ru-RU"/>
        </a:p>
      </dgm:t>
    </dgm:pt>
    <dgm:pt modelId="{37F485F2-9AF4-4C4E-B086-3E7823590658}" type="sibTrans" cxnId="{C4D7EA6B-227F-4777-B735-1F765A3BBBA2}">
      <dgm:prSet/>
      <dgm:spPr/>
      <dgm:t>
        <a:bodyPr/>
        <a:lstStyle/>
        <a:p>
          <a:endParaRPr lang="ru-RU"/>
        </a:p>
      </dgm:t>
    </dgm:pt>
    <dgm:pt modelId="{B656E0FE-0D68-4BB5-87EC-24B6C7CEA579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Конкурс на лучшую организацию работы по обучению шахматам в школе</a:t>
          </a:r>
          <a:endParaRPr lang="ru-RU" sz="1800" b="0" dirty="0">
            <a:solidFill>
              <a:schemeClr val="tx1"/>
            </a:solidFill>
          </a:endParaRPr>
        </a:p>
      </dgm:t>
    </dgm:pt>
    <dgm:pt modelId="{23CB497D-95ED-44BC-8BC5-3A25C959C1FC}" type="parTrans" cxnId="{0E6B4B27-BB7B-4BD2-93CA-2AD2D4AA8750}">
      <dgm:prSet/>
      <dgm:spPr/>
      <dgm:t>
        <a:bodyPr/>
        <a:lstStyle/>
        <a:p>
          <a:endParaRPr lang="ru-RU"/>
        </a:p>
      </dgm:t>
    </dgm:pt>
    <dgm:pt modelId="{5149F5BF-5890-4323-A313-234416176CE2}" type="sibTrans" cxnId="{0E6B4B27-BB7B-4BD2-93CA-2AD2D4AA8750}">
      <dgm:prSet/>
      <dgm:spPr/>
      <dgm:t>
        <a:bodyPr/>
        <a:lstStyle/>
        <a:p>
          <a:endParaRPr lang="ru-RU"/>
        </a:p>
      </dgm:t>
    </dgm:pt>
    <dgm:pt modelId="{317B1A7D-CFB2-43E5-92AE-C3A0A9B643E6}">
      <dgm:prSet phldrT="[Текст]" custT="1"/>
      <dgm:spPr/>
      <dgm:t>
        <a:bodyPr/>
        <a:lstStyle/>
        <a:p>
          <a:endParaRPr lang="ru-RU" sz="2200" b="1" dirty="0"/>
        </a:p>
      </dgm:t>
    </dgm:pt>
    <dgm:pt modelId="{FB30F62F-31E9-4436-8A10-8AE5D6F52318}" type="sibTrans" cxnId="{81C9EDC9-1F5A-4CD4-9BBB-555484092EB6}">
      <dgm:prSet/>
      <dgm:spPr/>
      <dgm:t>
        <a:bodyPr/>
        <a:lstStyle/>
        <a:p>
          <a:endParaRPr lang="ru-RU"/>
        </a:p>
      </dgm:t>
    </dgm:pt>
    <dgm:pt modelId="{FDD0AC38-DAA4-4729-B8D4-9A9E60BA7DA8}" type="parTrans" cxnId="{81C9EDC9-1F5A-4CD4-9BBB-555484092EB6}">
      <dgm:prSet/>
      <dgm:spPr/>
      <dgm:t>
        <a:bodyPr/>
        <a:lstStyle/>
        <a:p>
          <a:endParaRPr lang="ru-RU"/>
        </a:p>
      </dgm:t>
    </dgm:pt>
    <dgm:pt modelId="{4D2AFDB3-52E7-4147-994E-1ABFF3F0C348}">
      <dgm:prSet phldrT="[Текст]" custT="1"/>
      <dgm:spPr/>
      <dgm:t>
        <a:bodyPr/>
        <a:lstStyle/>
        <a:p>
          <a:endParaRPr lang="ru-RU" sz="15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FF4E4A7-8D9E-4C29-AE50-7B601A1F6E52}" type="sibTrans" cxnId="{DB0309CA-9A7B-418A-B819-42054DEC8156}">
      <dgm:prSet/>
      <dgm:spPr/>
      <dgm:t>
        <a:bodyPr/>
        <a:lstStyle/>
        <a:p>
          <a:endParaRPr lang="ru-RU"/>
        </a:p>
      </dgm:t>
    </dgm:pt>
    <dgm:pt modelId="{B1CE2B00-66C0-439D-B32B-77BC21B4FC8F}" type="parTrans" cxnId="{DB0309CA-9A7B-418A-B819-42054DEC8156}">
      <dgm:prSet/>
      <dgm:spPr/>
      <dgm:t>
        <a:bodyPr/>
        <a:lstStyle/>
        <a:p>
          <a:endParaRPr lang="ru-RU"/>
        </a:p>
      </dgm:t>
    </dgm:pt>
    <dgm:pt modelId="{D145A91F-A2C5-4088-9878-752032542B8C}" type="pres">
      <dgm:prSet presAssocID="{CF6D1678-4322-4171-A2BD-8CE41AA84C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3F8E6D-CB73-4F1F-861E-BDDB18F4DB3F}" type="pres">
      <dgm:prSet presAssocID="{317B1A7D-CFB2-43E5-92AE-C3A0A9B643E6}" presName="hierRoot1" presStyleCnt="0"/>
      <dgm:spPr/>
    </dgm:pt>
    <dgm:pt modelId="{64FE1B34-2392-4AF2-90BA-1C95A2C0D531}" type="pres">
      <dgm:prSet presAssocID="{317B1A7D-CFB2-43E5-92AE-C3A0A9B643E6}" presName="composite" presStyleCnt="0"/>
      <dgm:spPr/>
    </dgm:pt>
    <dgm:pt modelId="{13F750F0-8870-4606-922F-C50632B3C343}" type="pres">
      <dgm:prSet presAssocID="{317B1A7D-CFB2-43E5-92AE-C3A0A9B643E6}" presName="image" presStyleLbl="node0" presStyleIdx="0" presStyleCnt="1" custLinFactNeighborX="11071" custLinFactNeighborY="-2134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6052CFC4-B1C9-4517-B05B-5800AE7E80C1}" type="pres">
      <dgm:prSet presAssocID="{317B1A7D-CFB2-43E5-92AE-C3A0A9B643E6}" presName="text" presStyleLbl="revTx" presStyleIdx="0" presStyleCnt="6" custScaleX="226062" custLinFactNeighborX="65671" custLinFactNeighborY="-42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765759-E3B9-498A-A503-183064D78E8E}" type="pres">
      <dgm:prSet presAssocID="{317B1A7D-CFB2-43E5-92AE-C3A0A9B643E6}" presName="hierChild2" presStyleCnt="0"/>
      <dgm:spPr/>
    </dgm:pt>
    <dgm:pt modelId="{6761E1FF-AF69-4F7B-883D-CD6F7DF471C0}" type="pres">
      <dgm:prSet presAssocID="{A15C762C-5A36-4220-8D27-C77AC9746DB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29D7F97-7B8B-46A1-9949-AEB518436F20}" type="pres">
      <dgm:prSet presAssocID="{896A3FBF-73A1-43FF-9491-874D8004F1E8}" presName="hierRoot2" presStyleCnt="0"/>
      <dgm:spPr/>
    </dgm:pt>
    <dgm:pt modelId="{32146B59-E6A7-4FCA-9A22-18ABA55940FA}" type="pres">
      <dgm:prSet presAssocID="{896A3FBF-73A1-43FF-9491-874D8004F1E8}" presName="composite2" presStyleCnt="0"/>
      <dgm:spPr/>
    </dgm:pt>
    <dgm:pt modelId="{1607C6E8-2450-40D3-B842-9C4DB2A9BC6F}" type="pres">
      <dgm:prSet presAssocID="{896A3FBF-73A1-43FF-9491-874D8004F1E8}" presName="image2" presStyleLbl="node2" presStyleIdx="0" presStyleCnt="2" custLinFactNeighborX="36729" custLinFactNeighborY="-129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55770490-D3AF-4B9F-AA62-3F0B5756F8F6}" type="pres">
      <dgm:prSet presAssocID="{896A3FBF-73A1-43FF-9491-874D8004F1E8}" presName="text2" presStyleLbl="revTx" presStyleIdx="1" presStyleCnt="6" custScaleX="152788" custLinFactX="-38915" custLinFactNeighborX="-100000" custLinFactNeighborY="-866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FAD902-B6A3-49D7-A58C-AF77918A8D16}" type="pres">
      <dgm:prSet presAssocID="{896A3FBF-73A1-43FF-9491-874D8004F1E8}" presName="hierChild3" presStyleCnt="0"/>
      <dgm:spPr/>
    </dgm:pt>
    <dgm:pt modelId="{84641FDE-C806-4A2D-B109-8B08B4459648}" type="pres">
      <dgm:prSet presAssocID="{0A2794FA-14EC-4C2E-819C-7772140DAF5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BFDD681-23CB-45EF-8AE8-2FED29BBAB8F}" type="pres">
      <dgm:prSet presAssocID="{0B6CAF14-B758-46C9-A148-4BE68295B699}" presName="hierRoot3" presStyleCnt="0"/>
      <dgm:spPr/>
    </dgm:pt>
    <dgm:pt modelId="{26621D2D-E681-4909-8E47-7BB96539F3C0}" type="pres">
      <dgm:prSet presAssocID="{0B6CAF14-B758-46C9-A148-4BE68295B699}" presName="composite3" presStyleCnt="0"/>
      <dgm:spPr/>
    </dgm:pt>
    <dgm:pt modelId="{145385DF-459D-412B-ABFE-C77B1A805FBF}" type="pres">
      <dgm:prSet presAssocID="{0B6CAF14-B758-46C9-A148-4BE68295B699}" presName="image3" presStyleLbl="node3" presStyleIdx="0" presStyleCnt="3" custScaleX="171907" custScaleY="190837" custLinFactNeighborY="-568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A3A63A90-B8A1-49BE-B7CD-FD9851C4B0D7}" type="pres">
      <dgm:prSet presAssocID="{0B6CAF14-B758-46C9-A148-4BE68295B699}" presName="text3" presStyleLbl="revTx" presStyleIdx="2" presStyleCnt="6" custScaleX="121210" custScaleY="92278" custLinFactNeighborX="5977" custLinFactNeighborY="29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CC5928-A32E-47A8-9645-988596E59035}" type="pres">
      <dgm:prSet presAssocID="{0B6CAF14-B758-46C9-A148-4BE68295B699}" presName="hierChild4" presStyleCnt="0"/>
      <dgm:spPr/>
    </dgm:pt>
    <dgm:pt modelId="{6E934FB0-0967-4914-AD4D-77D67C5B09C3}" type="pres">
      <dgm:prSet presAssocID="{B1CE2B00-66C0-439D-B32B-77BC21B4FC8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FB130B2-58DE-46A8-9392-D87692D7C4B6}" type="pres">
      <dgm:prSet presAssocID="{4D2AFDB3-52E7-4147-994E-1ABFF3F0C348}" presName="hierRoot3" presStyleCnt="0"/>
      <dgm:spPr/>
    </dgm:pt>
    <dgm:pt modelId="{AAE9AC4D-75DD-460D-8CE3-DFA0AB2D4E0B}" type="pres">
      <dgm:prSet presAssocID="{4D2AFDB3-52E7-4147-994E-1ABFF3F0C348}" presName="composite3" presStyleCnt="0"/>
      <dgm:spPr/>
    </dgm:pt>
    <dgm:pt modelId="{8771DC57-9D35-49BC-B3C6-79188AE9F712}" type="pres">
      <dgm:prSet presAssocID="{4D2AFDB3-52E7-4147-994E-1ABFF3F0C348}" presName="image3" presStyleLbl="node3" presStyleIdx="1" presStyleCnt="3" custScaleX="170321" custScaleY="158362" custLinFactNeighborX="154" custLinFactNeighborY="-1603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7EEF8303-CCED-4C6F-B1AB-600C2700E2A6}" type="pres">
      <dgm:prSet presAssocID="{4D2AFDB3-52E7-4147-994E-1ABFF3F0C348}" presName="text3" presStyleLbl="revTx" presStyleIdx="3" presStyleCnt="6" custScaleX="115034" custScaleY="182668" custLinFactNeighborX="-2034" custLinFactNeighborY="-14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B7A26-39A9-4E9C-97F0-5A68A4BA0142}" type="pres">
      <dgm:prSet presAssocID="{4D2AFDB3-52E7-4147-994E-1ABFF3F0C348}" presName="hierChild4" presStyleCnt="0"/>
      <dgm:spPr/>
    </dgm:pt>
    <dgm:pt modelId="{467674E2-0D63-4628-A296-0DB3B28829B6}" type="pres">
      <dgm:prSet presAssocID="{73F5DE88-25AE-436D-BA8C-80EFA84923B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8A6E711-438A-45F7-A814-019BB4A0B13B}" type="pres">
      <dgm:prSet presAssocID="{8005CB24-4954-440C-8B49-8671E6C06081}" presName="hierRoot2" presStyleCnt="0"/>
      <dgm:spPr/>
    </dgm:pt>
    <dgm:pt modelId="{763747CC-802C-49FD-A17D-DA586CEA6651}" type="pres">
      <dgm:prSet presAssocID="{8005CB24-4954-440C-8B49-8671E6C06081}" presName="composite2" presStyleCnt="0"/>
      <dgm:spPr/>
    </dgm:pt>
    <dgm:pt modelId="{35EDF3A0-7FC2-43A7-9623-B3E4D5D92519}" type="pres">
      <dgm:prSet presAssocID="{8005CB24-4954-440C-8B49-8671E6C06081}" presName="image2" presStyleLbl="node2" presStyleIdx="1" presStyleCnt="2" custScaleX="146941" custScaleY="139678" custLinFactNeighborX="-32653" custLinFactNeighborY="-1560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05421741-AA4C-4995-AE28-2EFE6454FE63}" type="pres">
      <dgm:prSet presAssocID="{8005CB24-4954-440C-8B49-8671E6C06081}" presName="text2" presStyleLbl="revTx" presStyleIdx="4" presStyleCnt="6" custScaleX="131855" custLinFactNeighborX="15755" custLinFactNeighborY="-18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3EC8E4-A9C8-43D6-8B0D-64897970E9D3}" type="pres">
      <dgm:prSet presAssocID="{8005CB24-4954-440C-8B49-8671E6C06081}" presName="hierChild3" presStyleCnt="0"/>
      <dgm:spPr/>
    </dgm:pt>
    <dgm:pt modelId="{ED3D619D-435C-421B-8CBB-C563853533D8}" type="pres">
      <dgm:prSet presAssocID="{23CB497D-95ED-44BC-8BC5-3A25C959C1F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875879F-7D78-43A3-B0C7-05ECAC65886C}" type="pres">
      <dgm:prSet presAssocID="{B656E0FE-0D68-4BB5-87EC-24B6C7CEA579}" presName="hierRoot3" presStyleCnt="0"/>
      <dgm:spPr/>
    </dgm:pt>
    <dgm:pt modelId="{400D538A-A55A-423F-92A3-BC815369FB1C}" type="pres">
      <dgm:prSet presAssocID="{B656E0FE-0D68-4BB5-87EC-24B6C7CEA579}" presName="composite3" presStyleCnt="0"/>
      <dgm:spPr/>
    </dgm:pt>
    <dgm:pt modelId="{0CDA1244-2106-4B5E-8E1C-101EE370F3A7}" type="pres">
      <dgm:prSet presAssocID="{B656E0FE-0D68-4BB5-87EC-24B6C7CEA579}" presName="image3" presStyleLbl="node3" presStyleIdx="2" presStyleCnt="3" custLinFactNeighborX="-14679" custLinFactNeighborY="-355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0EFD71B9-B96A-4A5E-870A-7C7802E1CC24}" type="pres">
      <dgm:prSet presAssocID="{B656E0FE-0D68-4BB5-87EC-24B6C7CEA579}" presName="text3" presStyleLbl="revTx" presStyleIdx="5" presStyleCnt="6" custScaleX="252140" custLinFactY="9635" custLinFactNeighborX="-629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3EC898-E18E-4282-BB46-D4C58F9A2636}" type="pres">
      <dgm:prSet presAssocID="{B656E0FE-0D68-4BB5-87EC-24B6C7CEA579}" presName="hierChild4" presStyleCnt="0"/>
      <dgm:spPr/>
    </dgm:pt>
  </dgm:ptLst>
  <dgm:cxnLst>
    <dgm:cxn modelId="{2158C579-F3DC-4A2E-9AED-F80218DC1CBA}" type="presOf" srcId="{CF6D1678-4322-4171-A2BD-8CE41AA84C58}" destId="{D145A91F-A2C5-4088-9878-752032542B8C}" srcOrd="0" destOrd="0" presId="urn:microsoft.com/office/officeart/2009/layout/CirclePictureHierarchy"/>
    <dgm:cxn modelId="{C4D7EA6B-227F-4777-B735-1F765A3BBBA2}" srcId="{317B1A7D-CFB2-43E5-92AE-C3A0A9B643E6}" destId="{8005CB24-4954-440C-8B49-8671E6C06081}" srcOrd="1" destOrd="0" parTransId="{73F5DE88-25AE-436D-BA8C-80EFA84923B1}" sibTransId="{37F485F2-9AF4-4C4E-B086-3E7823590658}"/>
    <dgm:cxn modelId="{832A16B9-23FB-41D3-8623-D3F9FA0452C2}" type="presOf" srcId="{8005CB24-4954-440C-8B49-8671E6C06081}" destId="{05421741-AA4C-4995-AE28-2EFE6454FE63}" srcOrd="0" destOrd="0" presId="urn:microsoft.com/office/officeart/2009/layout/CirclePictureHierarchy"/>
    <dgm:cxn modelId="{8A038C19-582A-41C2-BA0A-8C6A9C8F006D}" type="presOf" srcId="{B1CE2B00-66C0-439D-B32B-77BC21B4FC8F}" destId="{6E934FB0-0967-4914-AD4D-77D67C5B09C3}" srcOrd="0" destOrd="0" presId="urn:microsoft.com/office/officeart/2009/layout/CirclePictureHierarchy"/>
    <dgm:cxn modelId="{D1A3B7FA-72AE-4BD8-B6C4-E507ABB35238}" type="presOf" srcId="{B656E0FE-0D68-4BB5-87EC-24B6C7CEA579}" destId="{0EFD71B9-B96A-4A5E-870A-7C7802E1CC24}" srcOrd="0" destOrd="0" presId="urn:microsoft.com/office/officeart/2009/layout/CirclePictureHierarchy"/>
    <dgm:cxn modelId="{E26AB8FC-FB84-4F47-9434-F7C757231C68}" type="presOf" srcId="{317B1A7D-CFB2-43E5-92AE-C3A0A9B643E6}" destId="{6052CFC4-B1C9-4517-B05B-5800AE7E80C1}" srcOrd="0" destOrd="0" presId="urn:microsoft.com/office/officeart/2009/layout/CirclePictureHierarchy"/>
    <dgm:cxn modelId="{1B699D16-53F0-4547-9985-71F462F21F6A}" type="presOf" srcId="{23CB497D-95ED-44BC-8BC5-3A25C959C1FC}" destId="{ED3D619D-435C-421B-8CBB-C563853533D8}" srcOrd="0" destOrd="0" presId="urn:microsoft.com/office/officeart/2009/layout/CirclePictureHierarchy"/>
    <dgm:cxn modelId="{033847BB-9C31-49F0-B518-EBA0C8E3E962}" type="presOf" srcId="{896A3FBF-73A1-43FF-9491-874D8004F1E8}" destId="{55770490-D3AF-4B9F-AA62-3F0B5756F8F6}" srcOrd="0" destOrd="0" presId="urn:microsoft.com/office/officeart/2009/layout/CirclePictureHierarchy"/>
    <dgm:cxn modelId="{3D368BC3-C905-4F68-BF23-1223298BC819}" srcId="{896A3FBF-73A1-43FF-9491-874D8004F1E8}" destId="{0B6CAF14-B758-46C9-A148-4BE68295B699}" srcOrd="0" destOrd="0" parTransId="{0A2794FA-14EC-4C2E-819C-7772140DAF54}" sibTransId="{76D49CC9-C5F3-4EAD-B055-487D41929FF9}"/>
    <dgm:cxn modelId="{9111B0A5-14F1-4EA8-BFB8-3A9DBF6563D7}" type="presOf" srcId="{4D2AFDB3-52E7-4147-994E-1ABFF3F0C348}" destId="{7EEF8303-CCED-4C6F-B1AB-600C2700E2A6}" srcOrd="0" destOrd="0" presId="urn:microsoft.com/office/officeart/2009/layout/CirclePictureHierarchy"/>
    <dgm:cxn modelId="{DB0309CA-9A7B-418A-B819-42054DEC8156}" srcId="{896A3FBF-73A1-43FF-9491-874D8004F1E8}" destId="{4D2AFDB3-52E7-4147-994E-1ABFF3F0C348}" srcOrd="1" destOrd="0" parTransId="{B1CE2B00-66C0-439D-B32B-77BC21B4FC8F}" sibTransId="{9FF4E4A7-8D9E-4C29-AE50-7B601A1F6E52}"/>
    <dgm:cxn modelId="{F1265379-BC02-4561-822C-9497CFFF6257}" type="presOf" srcId="{0A2794FA-14EC-4C2E-819C-7772140DAF54}" destId="{84641FDE-C806-4A2D-B109-8B08B4459648}" srcOrd="0" destOrd="0" presId="urn:microsoft.com/office/officeart/2009/layout/CirclePictureHierarchy"/>
    <dgm:cxn modelId="{43C669B7-31C3-4A8A-85C7-6E9574068B9A}" type="presOf" srcId="{0B6CAF14-B758-46C9-A148-4BE68295B699}" destId="{A3A63A90-B8A1-49BE-B7CD-FD9851C4B0D7}" srcOrd="0" destOrd="0" presId="urn:microsoft.com/office/officeart/2009/layout/CirclePictureHierarchy"/>
    <dgm:cxn modelId="{0E6B4B27-BB7B-4BD2-93CA-2AD2D4AA8750}" srcId="{8005CB24-4954-440C-8B49-8671E6C06081}" destId="{B656E0FE-0D68-4BB5-87EC-24B6C7CEA579}" srcOrd="0" destOrd="0" parTransId="{23CB497D-95ED-44BC-8BC5-3A25C959C1FC}" sibTransId="{5149F5BF-5890-4323-A313-234416176CE2}"/>
    <dgm:cxn modelId="{669CBEC2-FA81-4636-9188-D2BED25E108F}" srcId="{317B1A7D-CFB2-43E5-92AE-C3A0A9B643E6}" destId="{896A3FBF-73A1-43FF-9491-874D8004F1E8}" srcOrd="0" destOrd="0" parTransId="{A15C762C-5A36-4220-8D27-C77AC9746DB9}" sibTransId="{72854ABF-6508-4E38-AAAA-72AEF02F6045}"/>
    <dgm:cxn modelId="{946EB99A-E38F-4DB5-8908-BCD08C8417CD}" type="presOf" srcId="{A15C762C-5A36-4220-8D27-C77AC9746DB9}" destId="{6761E1FF-AF69-4F7B-883D-CD6F7DF471C0}" srcOrd="0" destOrd="0" presId="urn:microsoft.com/office/officeart/2009/layout/CirclePictureHierarchy"/>
    <dgm:cxn modelId="{375B21F7-8BE7-4689-8853-7BA0DF5A681C}" type="presOf" srcId="{73F5DE88-25AE-436D-BA8C-80EFA84923B1}" destId="{467674E2-0D63-4628-A296-0DB3B28829B6}" srcOrd="0" destOrd="0" presId="urn:microsoft.com/office/officeart/2009/layout/CirclePictureHierarchy"/>
    <dgm:cxn modelId="{81C9EDC9-1F5A-4CD4-9BBB-555484092EB6}" srcId="{CF6D1678-4322-4171-A2BD-8CE41AA84C58}" destId="{317B1A7D-CFB2-43E5-92AE-C3A0A9B643E6}" srcOrd="0" destOrd="0" parTransId="{FDD0AC38-DAA4-4729-B8D4-9A9E60BA7DA8}" sibTransId="{FB30F62F-31E9-4436-8A10-8AE5D6F52318}"/>
    <dgm:cxn modelId="{BDE02C07-AE88-438E-8F82-06DFF0C894B2}" type="presParOf" srcId="{D145A91F-A2C5-4088-9878-752032542B8C}" destId="{EC3F8E6D-CB73-4F1F-861E-BDDB18F4DB3F}" srcOrd="0" destOrd="0" presId="urn:microsoft.com/office/officeart/2009/layout/CirclePictureHierarchy"/>
    <dgm:cxn modelId="{F31ABE05-0D4D-4BE7-B418-5194E598F05E}" type="presParOf" srcId="{EC3F8E6D-CB73-4F1F-861E-BDDB18F4DB3F}" destId="{64FE1B34-2392-4AF2-90BA-1C95A2C0D531}" srcOrd="0" destOrd="0" presId="urn:microsoft.com/office/officeart/2009/layout/CirclePictureHierarchy"/>
    <dgm:cxn modelId="{6E2C99CD-AAB0-4606-AA9F-AAE6D7D06A53}" type="presParOf" srcId="{64FE1B34-2392-4AF2-90BA-1C95A2C0D531}" destId="{13F750F0-8870-4606-922F-C50632B3C343}" srcOrd="0" destOrd="0" presId="urn:microsoft.com/office/officeart/2009/layout/CirclePictureHierarchy"/>
    <dgm:cxn modelId="{6C4C976C-C260-486C-A967-2CD6F74F17FC}" type="presParOf" srcId="{64FE1B34-2392-4AF2-90BA-1C95A2C0D531}" destId="{6052CFC4-B1C9-4517-B05B-5800AE7E80C1}" srcOrd="1" destOrd="0" presId="urn:microsoft.com/office/officeart/2009/layout/CirclePictureHierarchy"/>
    <dgm:cxn modelId="{DC3A97DF-D883-4DEC-9D18-11DC26306BB9}" type="presParOf" srcId="{EC3F8E6D-CB73-4F1F-861E-BDDB18F4DB3F}" destId="{6B765759-E3B9-498A-A503-183064D78E8E}" srcOrd="1" destOrd="0" presId="urn:microsoft.com/office/officeart/2009/layout/CirclePictureHierarchy"/>
    <dgm:cxn modelId="{B3E7B7EA-0F03-46A5-B093-BADBA789CCCB}" type="presParOf" srcId="{6B765759-E3B9-498A-A503-183064D78E8E}" destId="{6761E1FF-AF69-4F7B-883D-CD6F7DF471C0}" srcOrd="0" destOrd="0" presId="urn:microsoft.com/office/officeart/2009/layout/CirclePictureHierarchy"/>
    <dgm:cxn modelId="{745AFDBB-D17D-42CE-B589-BF6F767011DD}" type="presParOf" srcId="{6B765759-E3B9-498A-A503-183064D78E8E}" destId="{129D7F97-7B8B-46A1-9949-AEB518436F20}" srcOrd="1" destOrd="0" presId="urn:microsoft.com/office/officeart/2009/layout/CirclePictureHierarchy"/>
    <dgm:cxn modelId="{FA12609D-4D12-4B1C-85EB-4656C7378B59}" type="presParOf" srcId="{129D7F97-7B8B-46A1-9949-AEB518436F20}" destId="{32146B59-E6A7-4FCA-9A22-18ABA55940FA}" srcOrd="0" destOrd="0" presId="urn:microsoft.com/office/officeart/2009/layout/CirclePictureHierarchy"/>
    <dgm:cxn modelId="{FF1B652C-8E52-4B86-959B-3068B161786A}" type="presParOf" srcId="{32146B59-E6A7-4FCA-9A22-18ABA55940FA}" destId="{1607C6E8-2450-40D3-B842-9C4DB2A9BC6F}" srcOrd="0" destOrd="0" presId="urn:microsoft.com/office/officeart/2009/layout/CirclePictureHierarchy"/>
    <dgm:cxn modelId="{2FA9AE49-8EAF-45B7-BA03-B643783B9D82}" type="presParOf" srcId="{32146B59-E6A7-4FCA-9A22-18ABA55940FA}" destId="{55770490-D3AF-4B9F-AA62-3F0B5756F8F6}" srcOrd="1" destOrd="0" presId="urn:microsoft.com/office/officeart/2009/layout/CirclePictureHierarchy"/>
    <dgm:cxn modelId="{76BBE05A-1F0C-4887-91D6-072FE29C8C9D}" type="presParOf" srcId="{129D7F97-7B8B-46A1-9949-AEB518436F20}" destId="{0FFAD902-B6A3-49D7-A58C-AF77918A8D16}" srcOrd="1" destOrd="0" presId="urn:microsoft.com/office/officeart/2009/layout/CirclePictureHierarchy"/>
    <dgm:cxn modelId="{649D5529-41A2-4BB4-884F-48C1FDC4C7B2}" type="presParOf" srcId="{0FFAD902-B6A3-49D7-A58C-AF77918A8D16}" destId="{84641FDE-C806-4A2D-B109-8B08B4459648}" srcOrd="0" destOrd="0" presId="urn:microsoft.com/office/officeart/2009/layout/CirclePictureHierarchy"/>
    <dgm:cxn modelId="{17BA5C85-DF1B-480D-9C81-17C7A041660E}" type="presParOf" srcId="{0FFAD902-B6A3-49D7-A58C-AF77918A8D16}" destId="{BBFDD681-23CB-45EF-8AE8-2FED29BBAB8F}" srcOrd="1" destOrd="0" presId="urn:microsoft.com/office/officeart/2009/layout/CirclePictureHierarchy"/>
    <dgm:cxn modelId="{A12299FD-72C0-4285-82B6-E616AFB3037E}" type="presParOf" srcId="{BBFDD681-23CB-45EF-8AE8-2FED29BBAB8F}" destId="{26621D2D-E681-4909-8E47-7BB96539F3C0}" srcOrd="0" destOrd="0" presId="urn:microsoft.com/office/officeart/2009/layout/CirclePictureHierarchy"/>
    <dgm:cxn modelId="{38E1F0EE-1EB5-4AF5-B0E1-E6D183C675C9}" type="presParOf" srcId="{26621D2D-E681-4909-8E47-7BB96539F3C0}" destId="{145385DF-459D-412B-ABFE-C77B1A805FBF}" srcOrd="0" destOrd="0" presId="urn:microsoft.com/office/officeart/2009/layout/CirclePictureHierarchy"/>
    <dgm:cxn modelId="{8E702755-2DB6-4BBD-B6E7-87C6D0CCEEF3}" type="presParOf" srcId="{26621D2D-E681-4909-8E47-7BB96539F3C0}" destId="{A3A63A90-B8A1-49BE-B7CD-FD9851C4B0D7}" srcOrd="1" destOrd="0" presId="urn:microsoft.com/office/officeart/2009/layout/CirclePictureHierarchy"/>
    <dgm:cxn modelId="{04F43EB6-78E5-4CD0-B86B-50D7EA29E368}" type="presParOf" srcId="{BBFDD681-23CB-45EF-8AE8-2FED29BBAB8F}" destId="{A3CC5928-A32E-47A8-9645-988596E59035}" srcOrd="1" destOrd="0" presId="urn:microsoft.com/office/officeart/2009/layout/CirclePictureHierarchy"/>
    <dgm:cxn modelId="{A982AB39-ED3B-4855-BD9C-0CC0B5CBBD60}" type="presParOf" srcId="{0FFAD902-B6A3-49D7-A58C-AF77918A8D16}" destId="{6E934FB0-0967-4914-AD4D-77D67C5B09C3}" srcOrd="2" destOrd="0" presId="urn:microsoft.com/office/officeart/2009/layout/CirclePictureHierarchy"/>
    <dgm:cxn modelId="{65546019-F620-4EA3-8F6B-6A812A5A3748}" type="presParOf" srcId="{0FFAD902-B6A3-49D7-A58C-AF77918A8D16}" destId="{3FB130B2-58DE-46A8-9392-D87692D7C4B6}" srcOrd="3" destOrd="0" presId="urn:microsoft.com/office/officeart/2009/layout/CirclePictureHierarchy"/>
    <dgm:cxn modelId="{D771FFF6-3E86-4354-9000-D7C8127CCBC4}" type="presParOf" srcId="{3FB130B2-58DE-46A8-9392-D87692D7C4B6}" destId="{AAE9AC4D-75DD-460D-8CE3-DFA0AB2D4E0B}" srcOrd="0" destOrd="0" presId="urn:microsoft.com/office/officeart/2009/layout/CirclePictureHierarchy"/>
    <dgm:cxn modelId="{034E98E1-E74A-472F-AD50-A8800905165D}" type="presParOf" srcId="{AAE9AC4D-75DD-460D-8CE3-DFA0AB2D4E0B}" destId="{8771DC57-9D35-49BC-B3C6-79188AE9F712}" srcOrd="0" destOrd="0" presId="urn:microsoft.com/office/officeart/2009/layout/CirclePictureHierarchy"/>
    <dgm:cxn modelId="{BBFD29A8-59D2-4246-8F22-E57D7062675B}" type="presParOf" srcId="{AAE9AC4D-75DD-460D-8CE3-DFA0AB2D4E0B}" destId="{7EEF8303-CCED-4C6F-B1AB-600C2700E2A6}" srcOrd="1" destOrd="0" presId="urn:microsoft.com/office/officeart/2009/layout/CirclePictureHierarchy"/>
    <dgm:cxn modelId="{4328FA66-812F-4CC4-9EB4-C7B0EB0A76E0}" type="presParOf" srcId="{3FB130B2-58DE-46A8-9392-D87692D7C4B6}" destId="{0F4B7A26-39A9-4E9C-97F0-5A68A4BA0142}" srcOrd="1" destOrd="0" presId="urn:microsoft.com/office/officeart/2009/layout/CirclePictureHierarchy"/>
    <dgm:cxn modelId="{76771268-6B62-4BAA-9972-9352B0AE4093}" type="presParOf" srcId="{6B765759-E3B9-498A-A503-183064D78E8E}" destId="{467674E2-0D63-4628-A296-0DB3B28829B6}" srcOrd="2" destOrd="0" presId="urn:microsoft.com/office/officeart/2009/layout/CirclePictureHierarchy"/>
    <dgm:cxn modelId="{4C4E1D3A-444B-4924-AAD1-A0A0317955FB}" type="presParOf" srcId="{6B765759-E3B9-498A-A503-183064D78E8E}" destId="{88A6E711-438A-45F7-A814-019BB4A0B13B}" srcOrd="3" destOrd="0" presId="urn:microsoft.com/office/officeart/2009/layout/CirclePictureHierarchy"/>
    <dgm:cxn modelId="{024A2689-0614-436C-BA52-5EA6F582A042}" type="presParOf" srcId="{88A6E711-438A-45F7-A814-019BB4A0B13B}" destId="{763747CC-802C-49FD-A17D-DA586CEA6651}" srcOrd="0" destOrd="0" presId="urn:microsoft.com/office/officeart/2009/layout/CirclePictureHierarchy"/>
    <dgm:cxn modelId="{38CBC062-F2B1-4CDE-A35C-AEEB709661A6}" type="presParOf" srcId="{763747CC-802C-49FD-A17D-DA586CEA6651}" destId="{35EDF3A0-7FC2-43A7-9623-B3E4D5D92519}" srcOrd="0" destOrd="0" presId="urn:microsoft.com/office/officeart/2009/layout/CirclePictureHierarchy"/>
    <dgm:cxn modelId="{365091FD-EA2A-4438-8F37-3F2D67BD2C84}" type="presParOf" srcId="{763747CC-802C-49FD-A17D-DA586CEA6651}" destId="{05421741-AA4C-4995-AE28-2EFE6454FE63}" srcOrd="1" destOrd="0" presId="urn:microsoft.com/office/officeart/2009/layout/CirclePictureHierarchy"/>
    <dgm:cxn modelId="{A22F572E-591B-4D15-84FA-67591E2CD8B7}" type="presParOf" srcId="{88A6E711-438A-45F7-A814-019BB4A0B13B}" destId="{843EC8E4-A9C8-43D6-8B0D-64897970E9D3}" srcOrd="1" destOrd="0" presId="urn:microsoft.com/office/officeart/2009/layout/CirclePictureHierarchy"/>
    <dgm:cxn modelId="{A566179D-9362-4F08-A322-2ADA04EC8D12}" type="presParOf" srcId="{843EC8E4-A9C8-43D6-8B0D-64897970E9D3}" destId="{ED3D619D-435C-421B-8CBB-C563853533D8}" srcOrd="0" destOrd="0" presId="urn:microsoft.com/office/officeart/2009/layout/CirclePictureHierarchy"/>
    <dgm:cxn modelId="{F8B8C998-8EEA-42D4-88D4-F39194BE8820}" type="presParOf" srcId="{843EC8E4-A9C8-43D6-8B0D-64897970E9D3}" destId="{4875879F-7D78-43A3-B0C7-05ECAC65886C}" srcOrd="1" destOrd="0" presId="urn:microsoft.com/office/officeart/2009/layout/CirclePictureHierarchy"/>
    <dgm:cxn modelId="{31951FA6-36F9-4014-9BB0-5F813C5C053C}" type="presParOf" srcId="{4875879F-7D78-43A3-B0C7-05ECAC65886C}" destId="{400D538A-A55A-423F-92A3-BC815369FB1C}" srcOrd="0" destOrd="0" presId="urn:microsoft.com/office/officeart/2009/layout/CirclePictureHierarchy"/>
    <dgm:cxn modelId="{CB75F02F-3284-4530-AE28-6BB76F0D1C0A}" type="presParOf" srcId="{400D538A-A55A-423F-92A3-BC815369FB1C}" destId="{0CDA1244-2106-4B5E-8E1C-101EE370F3A7}" srcOrd="0" destOrd="0" presId="urn:microsoft.com/office/officeart/2009/layout/CirclePictureHierarchy"/>
    <dgm:cxn modelId="{85BFB18C-3049-4568-8636-E78058AE6670}" type="presParOf" srcId="{400D538A-A55A-423F-92A3-BC815369FB1C}" destId="{0EFD71B9-B96A-4A5E-870A-7C7802E1CC24}" srcOrd="1" destOrd="0" presId="urn:microsoft.com/office/officeart/2009/layout/CirclePictureHierarchy"/>
    <dgm:cxn modelId="{0764889A-CA02-4A42-B9EB-927903BEF3EC}" type="presParOf" srcId="{4875879F-7D78-43A3-B0C7-05ECAC65886C}" destId="{943EC898-E18E-4282-BB46-D4C58F9A263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3D619D-435C-421B-8CBB-C563853533D8}">
      <dsp:nvSpPr>
        <dsp:cNvPr id="0" name=""/>
        <dsp:cNvSpPr/>
      </dsp:nvSpPr>
      <dsp:spPr>
        <a:xfrm>
          <a:off x="5700819" y="2790287"/>
          <a:ext cx="259845" cy="355708"/>
        </a:xfrm>
        <a:custGeom>
          <a:avLst/>
          <a:gdLst/>
          <a:ahLst/>
          <a:cxnLst/>
          <a:rect l="0" t="0" r="0" b="0"/>
          <a:pathLst>
            <a:path>
              <a:moveTo>
                <a:pt x="259845" y="0"/>
              </a:moveTo>
              <a:lnTo>
                <a:pt x="259845" y="228094"/>
              </a:lnTo>
              <a:lnTo>
                <a:pt x="0" y="228094"/>
              </a:lnTo>
              <a:lnTo>
                <a:pt x="0" y="3557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674E2-0D63-4628-A296-0DB3B28829B6}">
      <dsp:nvSpPr>
        <dsp:cNvPr id="0" name=""/>
        <dsp:cNvSpPr/>
      </dsp:nvSpPr>
      <dsp:spPr>
        <a:xfrm>
          <a:off x="3802283" y="1347429"/>
          <a:ext cx="2158381" cy="302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60"/>
              </a:lnTo>
              <a:lnTo>
                <a:pt x="2158381" y="174460"/>
              </a:lnTo>
              <a:lnTo>
                <a:pt x="2158381" y="3020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34FB0-0967-4914-AD4D-77D67C5B09C3}">
      <dsp:nvSpPr>
        <dsp:cNvPr id="0" name=""/>
        <dsp:cNvSpPr/>
      </dsp:nvSpPr>
      <dsp:spPr>
        <a:xfrm>
          <a:off x="2073411" y="2489684"/>
          <a:ext cx="1295271" cy="331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17"/>
              </a:lnTo>
              <a:lnTo>
                <a:pt x="1295271" y="204017"/>
              </a:lnTo>
              <a:lnTo>
                <a:pt x="1295271" y="3316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41FDE-C806-4A2D-B109-8B08B4459648}">
      <dsp:nvSpPr>
        <dsp:cNvPr id="0" name=""/>
        <dsp:cNvSpPr/>
      </dsp:nvSpPr>
      <dsp:spPr>
        <a:xfrm>
          <a:off x="704348" y="2489684"/>
          <a:ext cx="1369063" cy="314830"/>
        </a:xfrm>
        <a:custGeom>
          <a:avLst/>
          <a:gdLst/>
          <a:ahLst/>
          <a:cxnLst/>
          <a:rect l="0" t="0" r="0" b="0"/>
          <a:pathLst>
            <a:path>
              <a:moveTo>
                <a:pt x="1369063" y="0"/>
              </a:moveTo>
              <a:lnTo>
                <a:pt x="1369063" y="187217"/>
              </a:lnTo>
              <a:lnTo>
                <a:pt x="0" y="187217"/>
              </a:lnTo>
              <a:lnTo>
                <a:pt x="0" y="3148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1E1FF-AF69-4F7B-883D-CD6F7DF471C0}">
      <dsp:nvSpPr>
        <dsp:cNvPr id="0" name=""/>
        <dsp:cNvSpPr/>
      </dsp:nvSpPr>
      <dsp:spPr>
        <a:xfrm>
          <a:off x="2073411" y="1347429"/>
          <a:ext cx="1728872" cy="325530"/>
        </a:xfrm>
        <a:custGeom>
          <a:avLst/>
          <a:gdLst/>
          <a:ahLst/>
          <a:cxnLst/>
          <a:rect l="0" t="0" r="0" b="0"/>
          <a:pathLst>
            <a:path>
              <a:moveTo>
                <a:pt x="1728872" y="0"/>
              </a:moveTo>
              <a:lnTo>
                <a:pt x="1728872" y="197916"/>
              </a:lnTo>
              <a:lnTo>
                <a:pt x="0" y="197916"/>
              </a:lnTo>
              <a:lnTo>
                <a:pt x="0" y="3255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750F0-8870-4606-922F-C50632B3C343}">
      <dsp:nvSpPr>
        <dsp:cNvPr id="0" name=""/>
        <dsp:cNvSpPr/>
      </dsp:nvSpPr>
      <dsp:spPr>
        <a:xfrm>
          <a:off x="3393921" y="530705"/>
          <a:ext cx="816724" cy="8167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52CFC4-B1C9-4517-B05B-5800AE7E80C1}">
      <dsp:nvSpPr>
        <dsp:cNvPr id="0" name=""/>
        <dsp:cNvSpPr/>
      </dsp:nvSpPr>
      <dsp:spPr>
        <a:xfrm>
          <a:off x="4152568" y="355272"/>
          <a:ext cx="2769455" cy="816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/>
        </a:p>
      </dsp:txBody>
      <dsp:txXfrm>
        <a:off x="4152568" y="355272"/>
        <a:ext cx="2769455" cy="816724"/>
      </dsp:txXfrm>
    </dsp:sp>
    <dsp:sp modelId="{1607C6E8-2450-40D3-B842-9C4DB2A9BC6F}">
      <dsp:nvSpPr>
        <dsp:cNvPr id="0" name=""/>
        <dsp:cNvSpPr/>
      </dsp:nvSpPr>
      <dsp:spPr>
        <a:xfrm>
          <a:off x="1665049" y="1672959"/>
          <a:ext cx="816724" cy="81672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770490-D3AF-4B9F-AA62-3F0B5756F8F6}">
      <dsp:nvSpPr>
        <dsp:cNvPr id="0" name=""/>
        <dsp:cNvSpPr/>
      </dsp:nvSpPr>
      <dsp:spPr>
        <a:xfrm>
          <a:off x="156620" y="1069686"/>
          <a:ext cx="1871785" cy="816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</a:rPr>
            <a:t>Обновление шахматного оборудования и учебно-методической литературы</a:t>
          </a:r>
        </a:p>
      </dsp:txBody>
      <dsp:txXfrm>
        <a:off x="156620" y="1069686"/>
        <a:ext cx="1871785" cy="816724"/>
      </dsp:txXfrm>
    </dsp:sp>
    <dsp:sp modelId="{145385DF-459D-412B-ABFE-C77B1A805FBF}">
      <dsp:nvSpPr>
        <dsp:cNvPr id="0" name=""/>
        <dsp:cNvSpPr/>
      </dsp:nvSpPr>
      <dsp:spPr>
        <a:xfrm>
          <a:off x="2344" y="2804515"/>
          <a:ext cx="1404006" cy="15586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A63A90-B8A1-49BE-B7CD-FD9851C4B0D7}">
      <dsp:nvSpPr>
        <dsp:cNvPr id="0" name=""/>
        <dsp:cNvSpPr/>
      </dsp:nvSpPr>
      <dsp:spPr>
        <a:xfrm>
          <a:off x="1056013" y="3494822"/>
          <a:ext cx="1484927" cy="75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056013" y="3494822"/>
        <a:ext cx="1484927" cy="753657"/>
      </dsp:txXfrm>
    </dsp:sp>
    <dsp:sp modelId="{8771DC57-9D35-49BC-B3C6-79188AE9F712}">
      <dsp:nvSpPr>
        <dsp:cNvPr id="0" name=""/>
        <dsp:cNvSpPr/>
      </dsp:nvSpPr>
      <dsp:spPr>
        <a:xfrm>
          <a:off x="2673156" y="2821315"/>
          <a:ext cx="1391053" cy="129338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EF8303-CCED-4C6F-B1AB-600C2700E2A6}">
      <dsp:nvSpPr>
        <dsp:cNvPr id="0" name=""/>
        <dsp:cNvSpPr/>
      </dsp:nvSpPr>
      <dsp:spPr>
        <a:xfrm>
          <a:off x="3658779" y="2729025"/>
          <a:ext cx="1409266" cy="14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658779" y="2729025"/>
        <a:ext cx="1409266" cy="1491894"/>
      </dsp:txXfrm>
    </dsp:sp>
    <dsp:sp modelId="{35EDF3A0-7FC2-43A7-9623-B3E4D5D92519}">
      <dsp:nvSpPr>
        <dsp:cNvPr id="0" name=""/>
        <dsp:cNvSpPr/>
      </dsp:nvSpPr>
      <dsp:spPr>
        <a:xfrm>
          <a:off x="5360614" y="1649503"/>
          <a:ext cx="1200103" cy="114078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421741-AA4C-4995-AE28-2EFE6454FE63}">
      <dsp:nvSpPr>
        <dsp:cNvPr id="0" name=""/>
        <dsp:cNvSpPr/>
      </dsp:nvSpPr>
      <dsp:spPr>
        <a:xfrm>
          <a:off x="6633599" y="1782172"/>
          <a:ext cx="1615338" cy="816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  <a:latin typeface="+mn-lt"/>
            </a:rPr>
            <a:t>Оценка и поощрение активности школ </a:t>
          </a:r>
        </a:p>
      </dsp:txBody>
      <dsp:txXfrm>
        <a:off x="6633599" y="1782172"/>
        <a:ext cx="1615338" cy="816724"/>
      </dsp:txXfrm>
    </dsp:sp>
    <dsp:sp modelId="{0CDA1244-2106-4B5E-8E1C-101EE370F3A7}">
      <dsp:nvSpPr>
        <dsp:cNvPr id="0" name=""/>
        <dsp:cNvSpPr/>
      </dsp:nvSpPr>
      <dsp:spPr>
        <a:xfrm>
          <a:off x="5292457" y="3145995"/>
          <a:ext cx="816724" cy="81672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FD71B9-B96A-4A5E-870A-7C7802E1CC24}">
      <dsp:nvSpPr>
        <dsp:cNvPr id="0" name=""/>
        <dsp:cNvSpPr/>
      </dsp:nvSpPr>
      <dsp:spPr>
        <a:xfrm>
          <a:off x="5220075" y="4068404"/>
          <a:ext cx="3088933" cy="816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Конкурс на лучшую организацию работы по обучению шахматам в школе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5220075" y="4068404"/>
        <a:ext cx="3088933" cy="816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E69A2-9C17-404B-9199-4E05FFAECB28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BA69E-BB24-48D0-8E6A-53830EF29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51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A69E-BB24-48D0-8E6A-53830EF2972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46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A69E-BB24-48D0-8E6A-53830EF297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30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A69E-BB24-48D0-8E6A-53830EF2972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44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7CE-A1A5-4ACD-A442-9AC35C307115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F0E7-03E8-46B4-927C-E8AC15EB7433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DC-B19D-49A2-A7C1-845FA98AD679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1490-F7AC-4D61-9418-A7802CC34717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4183-6734-4D1F-9E5B-B66BDF5A850D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5675-EEEE-4B01-B7A9-07A743BA035D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786A-643C-4BC2-90E1-BB7DAA5B7E8A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1765-1C9B-4C73-8E1C-AD4FD2106295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2E77-A847-481C-92CE-46F4A0851DEF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1B17-2B9E-4BD5-8878-F3F5BD1B41EB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2602-1D60-470A-9F04-8E8675C891D3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D548AD-6DE2-4CA9-8019-7C180F7C8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981208F-E894-4F90-B4A6-EA2F771570D4}" type="datetime1">
              <a:rPr lang="ru-RU" smtClean="0"/>
              <a:pPr/>
              <a:t>26.01.2022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chessinschool21@yandex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b@ruchess.ru" TargetMode="External"/><Relationship Id="rId5" Type="http://schemas.openxmlformats.org/officeDocument/2006/relationships/hyperlink" Target="mailto:ltimurova@timchenkofoundation.org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chess-board.ru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709.ucoz.ru/index/temy_shakhmatnykh_urokov/0-1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uvashia-chess.ru/" TargetMode="External"/><Relationship Id="rId5" Type="http://schemas.openxmlformats.org/officeDocument/2006/relationships/hyperlink" Target="https://vk.com/chessinschool21" TargetMode="External"/><Relationship Id="rId4" Type="http://schemas.openxmlformats.org/officeDocument/2006/relationships/hyperlink" Target="https://learningchess.net/us/editor/dist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315200" cy="3296408"/>
          </a:xfrm>
        </p:spPr>
        <p:txBody>
          <a:bodyPr/>
          <a:lstStyle/>
          <a:p>
            <a:pPr algn="ctr"/>
            <a:r>
              <a:rPr lang="ru-RU" sz="4200" dirty="0"/>
              <a:t>Проект </a:t>
            </a:r>
            <a:br>
              <a:rPr lang="ru-RU" sz="4200" dirty="0"/>
            </a:br>
            <a:r>
              <a:rPr lang="ru-RU" sz="4200" dirty="0"/>
              <a:t>«Шахматы в школах</a:t>
            </a:r>
            <a:r>
              <a:rPr lang="ru-RU" sz="4200" dirty="0" smtClean="0"/>
              <a:t>»: ожидания, результаты, </a:t>
            </a:r>
            <a:br>
              <a:rPr lang="ru-RU" sz="4200" dirty="0" smtClean="0"/>
            </a:br>
            <a:r>
              <a:rPr lang="ru-RU" sz="4200" dirty="0" smtClean="0"/>
              <a:t>перспективы</a:t>
            </a:r>
            <a:r>
              <a:rPr lang="ru-RU" sz="4200" dirty="0" smtClean="0"/>
              <a:t/>
            </a:r>
            <a:br>
              <a:rPr lang="ru-RU" sz="4200" dirty="0" smtClean="0"/>
            </a:b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838" y="4869160"/>
            <a:ext cx="646176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Реализуется </a:t>
            </a:r>
            <a:r>
              <a:rPr lang="ru-RU" dirty="0" smtClean="0"/>
              <a:t>Федерацией шахмат России</a:t>
            </a:r>
            <a:endParaRPr lang="ru-RU" dirty="0"/>
          </a:p>
          <a:p>
            <a:pPr algn="ctr"/>
            <a:r>
              <a:rPr lang="ru-RU" dirty="0"/>
              <a:t>при поддержке Благотворительного фонда </a:t>
            </a:r>
          </a:p>
          <a:p>
            <a:pPr algn="ctr"/>
            <a:r>
              <a:rPr lang="ru-RU" dirty="0"/>
              <a:t>Елены и Геннадия Тимченко</a:t>
            </a:r>
          </a:p>
          <a:p>
            <a:endParaRPr lang="ru-RU" dirty="0"/>
          </a:p>
        </p:txBody>
      </p:sp>
      <p:pic>
        <p:nvPicPr>
          <p:cNvPr id="4" name="Picture 5" descr="C:\Users\vremea\Documents\Партнеры\Ладога\Презентация_к Казани\Logo_Fond Timchenko_Rus_gradi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83732"/>
            <a:ext cx="3003102" cy="9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Vaio\Documents\Бордопровод\Фонд Тимченко\Шахматы в школах - презентация и др\logot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349"/>
            <a:ext cx="1500187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1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vremea\Documents\Партнеры\Ладога\Презентация_к Казани\Logo_Fond Timchenko_Rus_gradi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72" y="783732"/>
            <a:ext cx="3003102" cy="9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Vaio\Documents\Бордопровод\Фонд Тимченко\Шахматы в школах - презентация и др\logot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2898" y="188640"/>
            <a:ext cx="1500187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466" y="2996952"/>
            <a:ext cx="741682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Благотворительный фонд  Елены и Геннадия Тимченко </a:t>
            </a:r>
            <a:r>
              <a:rPr lang="ru-RU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/>
              <a:t>Лилия </a:t>
            </a:r>
            <a:r>
              <a:rPr lang="ru-RU" dirty="0" err="1" smtClean="0"/>
              <a:t>Тимурова</a:t>
            </a:r>
            <a:r>
              <a:rPr lang="ru-RU" dirty="0" smtClean="0"/>
              <a:t>, </a:t>
            </a:r>
            <a:r>
              <a:rPr lang="ru-RU" dirty="0" smtClean="0"/>
              <a:t>менеджер программы «Спорт»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>
                <a:hlinkClick r:id="rId5"/>
              </a:rPr>
              <a:t>ltimurova@timchenkofoundation.org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</a:rPr>
              <a:t>  </a:t>
            </a:r>
            <a:r>
              <a:rPr lang="ru-RU" dirty="0"/>
              <a:t>Тел.: </a:t>
            </a:r>
            <a:r>
              <a:rPr lang="ru-RU" dirty="0" smtClean="0"/>
              <a:t>+7(495) 539 31 76 </a:t>
            </a:r>
            <a:endParaRPr lang="ru-RU" dirty="0"/>
          </a:p>
          <a:p>
            <a:endParaRPr lang="ru-RU" sz="2000" b="1" spc="-100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000" b="1" spc="-100" dirty="0" smtClean="0">
                <a:solidFill>
                  <a:schemeClr val="tx2"/>
                </a:solidFill>
                <a:latin typeface="+mj-lt"/>
              </a:rPr>
              <a:t>ФШР</a:t>
            </a:r>
            <a:r>
              <a:rPr lang="ru-RU" sz="2400" b="1" spc="-1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Нина </a:t>
            </a:r>
            <a:r>
              <a:rPr lang="ru-RU" dirty="0" err="1" smtClean="0"/>
              <a:t>Боденчук</a:t>
            </a:r>
            <a:r>
              <a:rPr lang="ru-RU" dirty="0" smtClean="0"/>
              <a:t>, менеджер по работе с ключевыми партнерами</a:t>
            </a:r>
            <a:endParaRPr lang="ru-RU" dirty="0"/>
          </a:p>
          <a:p>
            <a:r>
              <a:rPr lang="en-US" dirty="0" smtClean="0">
                <a:hlinkClick r:id="rId6"/>
              </a:rPr>
              <a:t>nb@ruchess.ru</a:t>
            </a:r>
            <a:r>
              <a:rPr lang="ru-RU" dirty="0" smtClean="0"/>
              <a:t>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ru-RU" dirty="0"/>
              <a:t>Тел.: </a:t>
            </a:r>
            <a:r>
              <a:rPr lang="ru-RU" i="1" dirty="0" smtClean="0"/>
              <a:t>+79031170010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Федерация шахмат Чувашской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Республики</a:t>
            </a:r>
          </a:p>
          <a:p>
            <a:r>
              <a:rPr lang="ru-RU" dirty="0" smtClean="0"/>
              <a:t>Вера Гришина, куратор по шахматам в образовательных организациях Чувашской Республики</a:t>
            </a:r>
          </a:p>
          <a:p>
            <a:r>
              <a:rPr lang="en-US" dirty="0" smtClean="0">
                <a:hlinkClick r:id="rId7"/>
              </a:rPr>
              <a:t>chessinschool21@yandex.ru</a:t>
            </a:r>
            <a:r>
              <a:rPr lang="en-US" dirty="0" smtClean="0"/>
              <a:t> </a:t>
            </a:r>
            <a:r>
              <a:rPr lang="ru-RU" dirty="0" smtClean="0"/>
              <a:t> Тел</a:t>
            </a:r>
            <a:r>
              <a:rPr lang="ru-RU" dirty="0" smtClean="0"/>
              <a:t>.: +79170789139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3664" y="2187752"/>
            <a:ext cx="6452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spc="-100" dirty="0">
                <a:solidFill>
                  <a:srgbClr val="2F5897"/>
                </a:solidFill>
                <a:latin typeface="Cambria"/>
              </a:rPr>
              <a:t>Спасибо за внимание !  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70D548AD-6DE2-4CA9-8019-7C180F7C8D2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42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620688"/>
            <a:ext cx="7496556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/>
              <a:t>Основные компоненты проекта</a:t>
            </a:r>
          </a:p>
          <a:p>
            <a:pPr algn="ctr"/>
            <a:r>
              <a:rPr lang="ru-RU" sz="3000" dirty="0"/>
              <a:t> «Шахматы в школах» 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074549618"/>
              </p:ext>
            </p:extLst>
          </p:nvPr>
        </p:nvGraphicFramePr>
        <p:xfrm>
          <a:off x="26635" y="1396004"/>
          <a:ext cx="83884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70D548AD-6DE2-4CA9-8019-7C180F7C8D2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051" name="Picture 3" descr="C:\Users\Vaio\Documents\Бордопровод\Фонд Тимченко\Шахматы в школах - презентация и др\Ферзь_чер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51" y="66497"/>
            <a:ext cx="949434" cy="18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25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2"/>
          <p:cNvSpPr txBox="1">
            <a:spLocks/>
          </p:cNvSpPr>
          <p:nvPr/>
        </p:nvSpPr>
        <p:spPr>
          <a:xfrm>
            <a:off x="2123728" y="476672"/>
            <a:ext cx="5112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>ЧУВАШСКАЯ РЕСПУБЛИКА</a:t>
            </a:r>
            <a:endParaRPr lang="ru-RU" sz="3000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70D548AD-6DE2-4CA9-8019-7C180F7C8D2E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7" name="Picture 3" descr="C:\Users\Vaio\Documents\Бордопровод\Фонд Тимченко\Шахматы в школах - презентация и др\Король_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896"/>
            <a:ext cx="1259632" cy="19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224" y="2132856"/>
            <a:ext cx="6811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b="1" dirty="0" smtClean="0"/>
              <a:t>2017 году </a:t>
            </a:r>
            <a:r>
              <a:rPr lang="ru-RU" sz="2800" dirty="0" smtClean="0"/>
              <a:t>по итогам конкурса среди региональных шахматных федераций  Чувашская Республика вошла в проект «Шахматы в школах» совместно с Кемеровской областью и Удмуртией.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253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Vaio\Documents\Бордопровод\Фонд Тимченко\Шахматы в школах - презентация и др\Слон_белый.png">
            <a:extLst>
              <a:ext uri="{FF2B5EF4-FFF2-40B4-BE49-F238E27FC236}">
                <a16:creationId xmlns:a16="http://schemas.microsoft.com/office/drawing/2014/main" xmlns="" id="{139761BE-EA43-45F8-8E96-18B2A853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59983"/>
            <a:ext cx="1281264" cy="1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3657600" cy="639762"/>
          </a:xfrm>
        </p:spPr>
        <p:txBody>
          <a:bodyPr/>
          <a:lstStyle/>
          <a:p>
            <a:r>
              <a:rPr lang="ru-RU" dirty="0" smtClean="0"/>
              <a:t>Количество школ, вошедших в проект (с нарастанием)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27584" y="162880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2017 г. в проект вошла 31 школа, в 2018 г. еще 26 школ, в 2019 г. – 10 школ и 1 детский сад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357158" y="2500306"/>
          <a:ext cx="3857652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Содержимое 16"/>
          <p:cNvGraphicFramePr>
            <a:graphicFrameLocks noGrp="1"/>
          </p:cNvGraphicFramePr>
          <p:nvPr>
            <p:ph sz="quarter" idx="4"/>
          </p:nvPr>
        </p:nvGraphicFramePr>
        <p:xfrm>
          <a:off x="4419600" y="3000375"/>
          <a:ext cx="3581400" cy="312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97040"/>
          </a:xfrm>
        </p:spPr>
        <p:txBody>
          <a:bodyPr/>
          <a:lstStyle/>
          <a:p>
            <a:pPr algn="ctr"/>
            <a:r>
              <a:rPr lang="ru-RU" dirty="0" smtClean="0"/>
              <a:t>Количество учеников, занимающихся шахматами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357158" y="2143116"/>
          <a:ext cx="371477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 descr="C:\Users\Vaio\Documents\Бордопровод\Фонд Тимченко\Шахматы в школах - презентация и др\Король_чер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000636"/>
            <a:ext cx="1113853" cy="16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2011354"/>
          </a:xfrm>
        </p:spPr>
        <p:txBody>
          <a:bodyPr/>
          <a:lstStyle/>
          <a:p>
            <a:pPr algn="ctr"/>
            <a:r>
              <a:rPr lang="ru-RU" dirty="0" smtClean="0"/>
              <a:t>Инвестиции в рамках проекта «Шахматы в школах»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1857364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Обеспечение шахматным инвентарем и учебно-методической литературой – около </a:t>
            </a:r>
            <a:r>
              <a:rPr lang="ru-RU" dirty="0" smtClean="0"/>
              <a:t>2 000 </a:t>
            </a:r>
            <a:r>
              <a:rPr lang="ru-RU" dirty="0" smtClean="0"/>
              <a:t>000 рублей;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Награждение школ-призеров Республиканского конкурса на лучшую организацию преподавания шахмат в образовательных организациях Чувашской Республики – около 1 </a:t>
            </a:r>
            <a:r>
              <a:rPr lang="ru-RU" dirty="0" smtClean="0"/>
              <a:t>700 </a:t>
            </a:r>
            <a:r>
              <a:rPr lang="ru-RU" dirty="0" smtClean="0"/>
              <a:t>000 рублей;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Поездка команды-победительницы на итоговые соревнования в рамках проекта в г.Сочи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Обучение </a:t>
            </a:r>
            <a:r>
              <a:rPr lang="ru-RU" dirty="0" smtClean="0"/>
              <a:t>около 70 </a:t>
            </a:r>
            <a:r>
              <a:rPr lang="ru-RU" dirty="0" smtClean="0"/>
              <a:t>педагогов школ республики </a:t>
            </a:r>
            <a:endParaRPr lang="ru-RU" dirty="0"/>
          </a:p>
        </p:txBody>
      </p:sp>
      <p:pic>
        <p:nvPicPr>
          <p:cNvPr id="7170" name="Picture 2" descr="https://i2.wp.com/chuvashia-chess.ru/wp-content/uploads/2021/06/%D0%A2%D1%80%D0%B0%D0%BA%D0%BE%D0%B2%D1%81%D0%BA%D0%B0%D1%8F-%D0%A1%D0%9E%D0%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2238"/>
            <a:ext cx="5360985" cy="271576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445224"/>
            <a:ext cx="83273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7620000" cy="48006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Появляются  хорошо оснащенные школьные шахматные кабинеты</a:t>
            </a:r>
          </a:p>
          <a:p>
            <a:pPr marL="0">
              <a:spcBef>
                <a:spcPts val="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Разнообразные </a:t>
            </a:r>
            <a:r>
              <a:rPr lang="ru-RU" i="1" dirty="0" smtClean="0">
                <a:solidFill>
                  <a:prstClr val="black"/>
                </a:solidFill>
              </a:rPr>
              <a:t>школьные мероприятия по популяризации шахмат (тематические турниры</a:t>
            </a:r>
            <a:r>
              <a:rPr lang="ru-RU" i="1" dirty="0" smtClean="0">
                <a:solidFill>
                  <a:prstClr val="black"/>
                </a:solidFill>
              </a:rPr>
              <a:t>, конкурсы, шахматные </a:t>
            </a:r>
            <a:r>
              <a:rPr lang="ru-RU" i="1" dirty="0" smtClean="0">
                <a:solidFill>
                  <a:prstClr val="black"/>
                </a:solidFill>
              </a:rPr>
              <a:t>недели, шахматный </a:t>
            </a:r>
            <a:r>
              <a:rPr lang="ru-RU" i="1" dirty="0" smtClean="0">
                <a:solidFill>
                  <a:prstClr val="black"/>
                </a:solidFill>
              </a:rPr>
              <a:t>КВН, шахматный лагерь)</a:t>
            </a:r>
            <a:endParaRPr lang="ru-RU" i="1" dirty="0" smtClean="0">
              <a:solidFill>
                <a:prstClr val="black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Республиканская Олимпиада по шахматам</a:t>
            </a:r>
          </a:p>
          <a:p>
            <a:pPr marL="0">
              <a:spcBef>
                <a:spcPts val="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Школы </a:t>
            </a:r>
            <a:r>
              <a:rPr lang="ru-RU" i="1" dirty="0" smtClean="0">
                <a:solidFill>
                  <a:prstClr val="black"/>
                </a:solidFill>
              </a:rPr>
              <a:t>республики принимают </a:t>
            </a:r>
            <a:r>
              <a:rPr lang="ru-RU" i="1" dirty="0" smtClean="0">
                <a:solidFill>
                  <a:prstClr val="black"/>
                </a:solidFill>
              </a:rPr>
              <a:t>активное участие </a:t>
            </a:r>
            <a:r>
              <a:rPr lang="ru-RU" i="1" dirty="0" smtClean="0">
                <a:solidFill>
                  <a:prstClr val="black"/>
                </a:solidFill>
              </a:rPr>
              <a:t>в командных соревнованиях «Белая Ладья» </a:t>
            </a:r>
            <a:r>
              <a:rPr lang="ru-RU" i="1" dirty="0" smtClean="0">
                <a:solidFill>
                  <a:prstClr val="black"/>
                </a:solidFill>
              </a:rPr>
              <a:t>, Кубок РДШ, Всероссийская </a:t>
            </a:r>
            <a:r>
              <a:rPr lang="ru-RU" i="1" dirty="0" err="1" smtClean="0">
                <a:solidFill>
                  <a:prstClr val="black"/>
                </a:solidFill>
              </a:rPr>
              <a:t>онлайн-олимпиада</a:t>
            </a:r>
            <a:r>
              <a:rPr lang="ru-RU" i="1" dirty="0" smtClean="0">
                <a:solidFill>
                  <a:prstClr val="black"/>
                </a:solidFill>
              </a:rPr>
              <a:t> по шахматам</a:t>
            </a:r>
            <a:endParaRPr lang="ru-RU" i="1" dirty="0" smtClean="0">
              <a:solidFill>
                <a:prstClr val="black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Ежегодный </a:t>
            </a:r>
            <a:r>
              <a:rPr lang="ru-RU" i="1" dirty="0" smtClean="0">
                <a:solidFill>
                  <a:prstClr val="black"/>
                </a:solidFill>
              </a:rPr>
              <a:t>турнир «</a:t>
            </a:r>
            <a:r>
              <a:rPr lang="en-US" b="1" cap="all" dirty="0" err="1" smtClean="0"/>
              <a:t>sberbank</a:t>
            </a:r>
            <a:r>
              <a:rPr lang="en-US" b="1" cap="all" dirty="0" smtClean="0"/>
              <a:t> chess open</a:t>
            </a:r>
            <a:r>
              <a:rPr lang="ru-RU" i="1" dirty="0" smtClean="0">
                <a:solidFill>
                  <a:prstClr val="black"/>
                </a:solidFill>
              </a:rPr>
              <a:t>» стал всероссийским</a:t>
            </a:r>
            <a:endParaRPr lang="en-US" i="1" dirty="0" smtClean="0">
              <a:solidFill>
                <a:prstClr val="black"/>
              </a:solidFill>
            </a:endParaRPr>
          </a:p>
          <a:p>
            <a:pPr marL="0">
              <a:spcBef>
                <a:spcPts val="0"/>
              </a:spcBef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517232"/>
            <a:ext cx="707329" cy="11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sun9-33.userapi.com/impg/Mmdk3_Hzo3gyVEQii1RTYkg1PIXSo20DIW5F8w/tA7JTrhp4j4.jpg?size=1280x961&amp;quality=96&amp;sign=f671bbd07d9809f291916ca843d14646&amp;type=album"/>
          <p:cNvPicPr>
            <a:picLocks noChangeAspect="1" noChangeArrowheads="1"/>
          </p:cNvPicPr>
          <p:nvPr/>
        </p:nvPicPr>
        <p:blipFill>
          <a:blip r:embed="rId3" cstate="print"/>
          <a:srcRect b="9197"/>
          <a:stretch>
            <a:fillRect/>
          </a:stretch>
        </p:blipFill>
        <p:spPr bwMode="auto">
          <a:xfrm>
            <a:off x="1071538" y="4569024"/>
            <a:ext cx="3357586" cy="2288975"/>
          </a:xfrm>
          <a:prstGeom prst="rect">
            <a:avLst/>
          </a:prstGeom>
          <a:noFill/>
        </p:spPr>
      </p:pic>
      <p:pic>
        <p:nvPicPr>
          <p:cNvPr id="5124" name="Picture 4" descr="https://sun9-13.userapi.com/impg/OadjQ2Gz_qHZeKLyr4LkAFve5Plvs3xzxFgFLQ/cCE5crHA3As.jpg?size=1280x960&amp;quality=96&amp;sign=f959d82ed7f03016e33a6a2c78574f7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79074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642194"/>
          </a:xfrm>
        </p:spPr>
        <p:txBody>
          <a:bodyPr/>
          <a:lstStyle/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Перспективы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 descr="C:\Users\Vaio\Documents\Бордопровод\Фонд Тимченко\Шахматы в школах - презентация и др\Король_чер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113853" cy="16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2214554"/>
            <a:ext cx="7620000" cy="1971676"/>
          </a:xfrm>
        </p:spPr>
        <p:txBody>
          <a:bodyPr/>
          <a:lstStyle/>
          <a:p>
            <a:pPr algn="just"/>
            <a:r>
              <a:rPr lang="ru-RU" dirty="0" smtClean="0"/>
              <a:t>Включение в проект «Шахматы в школах» около 250 сельских школ Чувашской Республики</a:t>
            </a:r>
          </a:p>
          <a:p>
            <a:r>
              <a:rPr lang="ru-RU" dirty="0" smtClean="0"/>
              <a:t>Республиканские командные соревнования «Дебют»</a:t>
            </a:r>
          </a:p>
          <a:p>
            <a:r>
              <a:rPr lang="ru-RU" dirty="0" smtClean="0"/>
              <a:t>Шахматы как </a:t>
            </a:r>
            <a:r>
              <a:rPr lang="ru-RU" dirty="0" err="1" smtClean="0"/>
              <a:t>социокультурный</a:t>
            </a:r>
            <a:r>
              <a:rPr lang="ru-RU" dirty="0" smtClean="0"/>
              <a:t> феномен</a:t>
            </a:r>
          </a:p>
        </p:txBody>
      </p:sp>
    </p:spTree>
    <p:extLst>
      <p:ext uri="{BB962C8B-B14F-4D97-AF65-F5344CB8AC3E}">
        <p14:creationId xmlns:p14="http://schemas.microsoft.com/office/powerpoint/2010/main" xmlns="" val="668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помощь учителю шахмат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7897688" cy="415252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Создана и пополняется </a:t>
            </a:r>
            <a:r>
              <a:rPr lang="ru-RU" sz="2000" dirty="0" smtClean="0"/>
              <a:t>учебно-методическая копилка </a:t>
            </a:r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709.ucoz.ru/index/temy_shakhmatnykh_urokov/0-127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Электронные шахматные доски: </a:t>
            </a:r>
            <a:r>
              <a:rPr lang="en-US" sz="2000" dirty="0" smtClean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chess-board.ru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learningchess.net/us/editor/dist/index.php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Актуальная информация в ВК </a:t>
            </a:r>
            <a:r>
              <a:rPr lang="en-US" sz="2000" dirty="0" smtClean="0">
                <a:hlinkClick r:id="rId5"/>
              </a:rPr>
              <a:t>https://vk.com/chessinschool21</a:t>
            </a:r>
            <a:r>
              <a:rPr lang="ru-RU" sz="20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или на сайте шахматной федерации </a:t>
            </a:r>
            <a:r>
              <a:rPr lang="en-US" sz="2000" dirty="0" smtClean="0">
                <a:hlinkClick r:id="rId6"/>
              </a:rPr>
              <a:t>http://chuvashia-chess.ru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AD-6DE2-4CA9-8019-7C180F7C8D2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5643578"/>
            <a:ext cx="7018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Vaio\Documents\Бордопровод\Фонд Тимченко\Шахматы в школах - презентация и др\Big Figu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256"/>
            <a:ext cx="3574640" cy="23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5997</TotalTime>
  <Words>351</Words>
  <Application>Microsoft Office PowerPoint</Application>
  <PresentationFormat>Экран (4:3)</PresentationFormat>
  <Paragraphs>63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Проект  «Шахматы в школах»: ожидания, результаты,  перспективы </vt:lpstr>
      <vt:lpstr>Слайд 2</vt:lpstr>
      <vt:lpstr>Слайд 3</vt:lpstr>
      <vt:lpstr>Статистика</vt:lpstr>
      <vt:lpstr>Количество учеников, занимающихся шахматами</vt:lpstr>
      <vt:lpstr>Инвестиции в рамках проекта «Шахматы в школах» </vt:lpstr>
      <vt:lpstr>Слайд 7</vt:lpstr>
      <vt:lpstr>  Перспективы   </vt:lpstr>
      <vt:lpstr>В помощь учителю шахмат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НВ</dc:creator>
  <cp:lastModifiedBy>Мы</cp:lastModifiedBy>
  <cp:revision>271</cp:revision>
  <cp:lastPrinted>2015-08-06T15:02:40Z</cp:lastPrinted>
  <dcterms:created xsi:type="dcterms:W3CDTF">2015-07-15T13:37:32Z</dcterms:created>
  <dcterms:modified xsi:type="dcterms:W3CDTF">2022-01-26T03:18:10Z</dcterms:modified>
</cp:coreProperties>
</file>