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60" r:id="rId5"/>
    <p:sldId id="259" r:id="rId6"/>
    <p:sldId id="285" r:id="rId7"/>
    <p:sldId id="261" r:id="rId8"/>
    <p:sldId id="289" r:id="rId9"/>
    <p:sldId id="263" r:id="rId10"/>
    <p:sldId id="265" r:id="rId11"/>
    <p:sldId id="290" r:id="rId12"/>
    <p:sldId id="283" r:id="rId13"/>
    <p:sldId id="284" r:id="rId14"/>
    <p:sldId id="268" r:id="rId15"/>
    <p:sldId id="269" r:id="rId16"/>
    <p:sldId id="276" r:id="rId17"/>
    <p:sldId id="274" r:id="rId18"/>
    <p:sldId id="273" r:id="rId19"/>
    <p:sldId id="286" r:id="rId20"/>
    <p:sldId id="275" r:id="rId21"/>
    <p:sldId id="277" r:id="rId22"/>
    <p:sldId id="278" r:id="rId23"/>
    <p:sldId id="279" r:id="rId24"/>
    <p:sldId id="291" r:id="rId25"/>
    <p:sldId id="280" r:id="rId26"/>
    <p:sldId id="281" r:id="rId27"/>
    <p:sldId id="292" r:id="rId28"/>
    <p:sldId id="287" r:id="rId29"/>
    <p:sldId id="288" r:id="rId30"/>
  </p:sldIdLst>
  <p:sldSz cx="12192000" cy="6858000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54708FD-3E54-45DC-918C-F194E99F4EBE}">
          <p14:sldIdLst>
            <p14:sldId id="256"/>
            <p14:sldId id="257"/>
            <p14:sldId id="258"/>
            <p14:sldId id="260"/>
            <p14:sldId id="259"/>
            <p14:sldId id="285"/>
            <p14:sldId id="261"/>
            <p14:sldId id="289"/>
            <p14:sldId id="263"/>
            <p14:sldId id="265"/>
            <p14:sldId id="290"/>
            <p14:sldId id="283"/>
            <p14:sldId id="284"/>
            <p14:sldId id="268"/>
            <p14:sldId id="269"/>
            <p14:sldId id="276"/>
            <p14:sldId id="274"/>
            <p14:sldId id="273"/>
            <p14:sldId id="286"/>
            <p14:sldId id="275"/>
            <p14:sldId id="277"/>
            <p14:sldId id="278"/>
            <p14:sldId id="279"/>
            <p14:sldId id="291"/>
            <p14:sldId id="280"/>
            <p14:sldId id="281"/>
            <p14:sldId id="292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CDE"/>
    <a:srgbClr val="E1EAF2"/>
    <a:srgbClr val="F4C8AA"/>
    <a:srgbClr val="FCE7E7"/>
    <a:srgbClr val="EFDFD4"/>
    <a:srgbClr val="FFFDFC"/>
    <a:srgbClr val="F8CBAD"/>
    <a:srgbClr val="FF6A6F"/>
    <a:srgbClr val="DA8E70"/>
    <a:srgbClr val="F6D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0" autoAdjust="0"/>
    <p:restoredTop sz="96433" autoAdjust="0"/>
  </p:normalViewPr>
  <p:slideViewPr>
    <p:cSldViewPr snapToGrid="0" showGuides="1">
      <p:cViewPr>
        <p:scale>
          <a:sx n="75" d="100"/>
          <a:sy n="75" d="100"/>
        </p:scale>
        <p:origin x="3528" y="1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A5D1E-DD7D-45C4-9499-E8EC36594D3E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4274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7890" y="9434274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2C773-AE40-4774-801F-AD0F00E431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321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789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10302-4016-4A08-8B55-758C66707AC9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779080"/>
            <a:ext cx="5436235" cy="391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4274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7890" y="9434274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6A7A5-64E8-4361-9244-DBB2A9A40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4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6A7A5-64E8-4361-9244-DBB2A9A40C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3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0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10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3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7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1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9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6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11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5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4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3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F69CD-7824-42E5-9D73-BAC9F6990C74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86B65-94C1-41BA-AE8A-6EFD4353B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10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" y="0"/>
            <a:ext cx="121896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12191996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8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12191996" cy="68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12191996" cy="68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60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12191996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12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6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7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0"/>
            <a:ext cx="12191998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3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12191996" cy="68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87" y="0"/>
            <a:ext cx="12266288" cy="6901139"/>
          </a:xfrm>
          <a:prstGeom prst="rect">
            <a:avLst/>
          </a:prstGeom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88" y="0"/>
            <a:ext cx="12266286" cy="69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5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7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92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8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3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-1"/>
            <a:ext cx="12189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8960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8" cy="6859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72900" y="5524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6" cy="6859342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5" t="8686" r="341" b="84716"/>
          <a:stretch/>
        </p:blipFill>
        <p:spPr>
          <a:xfrm>
            <a:off x="11776364" y="598629"/>
            <a:ext cx="360218" cy="45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8" cy="68593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5" t="8282" r="114" b="86467"/>
          <a:stretch/>
        </p:blipFill>
        <p:spPr>
          <a:xfrm>
            <a:off x="11637818" y="609598"/>
            <a:ext cx="498763" cy="3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8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5" y="-1342"/>
            <a:ext cx="12191996" cy="68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1" y="585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/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1" y="240268"/>
            <a:ext cx="182806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74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tabLst>
                <a:tab pos="1566294" algn="l"/>
              </a:tabLst>
            </a:pPr>
            <a:r>
              <a:rPr lang="ru-RU" sz="16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>
              <a:ea typeface="Times New Roman" panose="02020603050405020304" pitchFamily="18" charset="0"/>
            </a:endParaRPr>
          </a:p>
          <a:p>
            <a:pPr defTabSz="1219170">
              <a:tabLst>
                <a:tab pos="1566294" algn="l"/>
              </a:tabLst>
            </a:pPr>
            <a:endParaRPr lang="ru-RU" sz="2400"/>
          </a:p>
        </p:txBody>
      </p:sp>
      <p:sp>
        <p:nvSpPr>
          <p:cNvPr id="7" name="Rectangle 56"/>
          <p:cNvSpPr>
            <a:spLocks noChangeArrowheads="1"/>
          </p:cNvSpPr>
          <p:nvPr/>
        </p:nvSpPr>
        <p:spPr bwMode="auto">
          <a:xfrm>
            <a:off x="0" y="117159"/>
            <a:ext cx="139589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54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tabLst>
                <a:tab pos="1138738" algn="l"/>
              </a:tabLs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tabLst>
                <a:tab pos="1138738" algn="l"/>
              </a:tabLs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ea typeface="Times New Roman" panose="02020603050405020304" pitchFamily="18" charset="0"/>
            </a:endParaRPr>
          </a:p>
          <a:p>
            <a:pPr defTabSz="1219170">
              <a:tabLst>
                <a:tab pos="1138738" algn="l"/>
              </a:tabLst>
            </a:pPr>
            <a:endParaRPr lang="ru-RU" sz="2400" dirty="0"/>
          </a:p>
        </p:txBody>
      </p: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1" y="298848"/>
            <a:ext cx="24628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/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latin typeface="Arial" panose="020B0604020202020204" pitchFamily="34" charset="0"/>
              </a:rPr>
              <a:t/>
            </a:r>
            <a:br>
              <a:rPr lang="ru-RU" sz="2400">
                <a:latin typeface="Arial" panose="020B0604020202020204" pitchFamily="34" charset="0"/>
              </a:rPr>
            </a:br>
            <a:endParaRPr lang="ru-RU" sz="160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>
              <a:latin typeface="Arial" panose="020B0604020202020204" pitchFamily="34" charset="0"/>
            </a:endParaRPr>
          </a:p>
        </p:txBody>
      </p:sp>
      <p:sp>
        <p:nvSpPr>
          <p:cNvPr id="69" name="Rectangle 91"/>
          <p:cNvSpPr>
            <a:spLocks noChangeArrowheads="1"/>
          </p:cNvSpPr>
          <p:nvPr/>
        </p:nvSpPr>
        <p:spPr bwMode="auto">
          <a:xfrm>
            <a:off x="0" y="726759"/>
            <a:ext cx="7431522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371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tabLst>
                <a:tab pos="7116055" algn="l"/>
              </a:tabLs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tabLst>
                <a:tab pos="7116055" algn="l"/>
              </a:tabLs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800" dirty="0"/>
          </a:p>
          <a:p>
            <a:pPr defTabSz="1219170">
              <a:tabLst>
                <a:tab pos="7116055" algn="l"/>
              </a:tabLst>
            </a:pPr>
            <a:endParaRPr lang="ru-RU" sz="2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1971020" y="6377940"/>
            <a:ext cx="94914" cy="203448"/>
          </a:xfrm>
          <a:prstGeom prst="rect">
            <a:avLst/>
          </a:prstGeom>
          <a:solidFill>
            <a:srgbClr val="F3ECDE"/>
          </a:solidFill>
          <a:ln>
            <a:solidFill>
              <a:srgbClr val="F3EC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8" cy="68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3597</TotalTime>
  <Words>2</Words>
  <Application>Microsoft Macintosh PowerPoint</Application>
  <PresentationFormat>Widescreen</PresentationFormat>
  <Paragraphs>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Calibri Light</vt:lpstr>
      <vt:lpstr>Times New Roman</vt:lpstr>
      <vt:lpstr>Arial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Microsoft Office User</cp:lastModifiedBy>
  <cp:revision>162</cp:revision>
  <cp:lastPrinted>2018-12-26T07:51:24Z</cp:lastPrinted>
  <dcterms:created xsi:type="dcterms:W3CDTF">2018-12-01T13:43:31Z</dcterms:created>
  <dcterms:modified xsi:type="dcterms:W3CDTF">2018-12-27T15:10:33Z</dcterms:modified>
</cp:coreProperties>
</file>